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262" r:id="rId3"/>
    <p:sldId id="260" r:id="rId4"/>
    <p:sldId id="263" r:id="rId5"/>
    <p:sldId id="268" r:id="rId6"/>
    <p:sldId id="265" r:id="rId7"/>
    <p:sldId id="267" r:id="rId8"/>
    <p:sldId id="266"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53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707"/>
    <p:restoredTop sz="94757"/>
  </p:normalViewPr>
  <p:slideViewPr>
    <p:cSldViewPr snapToGrid="0">
      <p:cViewPr varScale="1">
        <p:scale>
          <a:sx n="66" d="100"/>
          <a:sy n="66" d="100"/>
        </p:scale>
        <p:origin x="41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ora, Akshay" userId="62916840-96a1-4b9d-b3e8-cdc2850301d6" providerId="ADAL" clId="{9AC14C00-465F-D944-B8DA-4B88B2B8334E}"/>
    <pc:docChg chg="undo custSel delSld modSld">
      <pc:chgData name="Arora, Akshay" userId="62916840-96a1-4b9d-b3e8-cdc2850301d6" providerId="ADAL" clId="{9AC14C00-465F-D944-B8DA-4B88B2B8334E}" dt="2024-08-21T14:07:55.903" v="40" actId="14826"/>
      <pc:docMkLst>
        <pc:docMk/>
      </pc:docMkLst>
      <pc:sldChg chg="del">
        <pc:chgData name="Arora, Akshay" userId="62916840-96a1-4b9d-b3e8-cdc2850301d6" providerId="ADAL" clId="{9AC14C00-465F-D944-B8DA-4B88B2B8334E}" dt="2024-08-21T14:03:57.185" v="0" actId="2696"/>
        <pc:sldMkLst>
          <pc:docMk/>
          <pc:sldMk cId="4101975766" sldId="264"/>
        </pc:sldMkLst>
      </pc:sldChg>
      <pc:sldChg chg="addSp delSp modSp mod">
        <pc:chgData name="Arora, Akshay" userId="62916840-96a1-4b9d-b3e8-cdc2850301d6" providerId="ADAL" clId="{9AC14C00-465F-D944-B8DA-4B88B2B8334E}" dt="2024-08-21T14:07:55.903" v="40" actId="14826"/>
        <pc:sldMkLst>
          <pc:docMk/>
          <pc:sldMk cId="800995696" sldId="266"/>
        </pc:sldMkLst>
        <pc:spChg chg="mod">
          <ac:chgData name="Arora, Akshay" userId="62916840-96a1-4b9d-b3e8-cdc2850301d6" providerId="ADAL" clId="{9AC14C00-465F-D944-B8DA-4B88B2B8334E}" dt="2024-08-21T14:05:16.879" v="10" actId="20577"/>
          <ac:spMkLst>
            <pc:docMk/>
            <pc:sldMk cId="800995696" sldId="266"/>
            <ac:spMk id="5" creationId="{7F93B959-925F-FBDE-1700-7D816829C40B}"/>
          </ac:spMkLst>
        </pc:spChg>
        <pc:spChg chg="mod">
          <ac:chgData name="Arora, Akshay" userId="62916840-96a1-4b9d-b3e8-cdc2850301d6" providerId="ADAL" clId="{9AC14C00-465F-D944-B8DA-4B88B2B8334E}" dt="2024-08-21T14:05:23.824" v="31" actId="20577"/>
          <ac:spMkLst>
            <pc:docMk/>
            <pc:sldMk cId="800995696" sldId="266"/>
            <ac:spMk id="6" creationId="{D526DF6D-D52B-14D6-7B40-34BE6384C6F3}"/>
          </ac:spMkLst>
        </pc:spChg>
        <pc:picChg chg="add del mod">
          <ac:chgData name="Arora, Akshay" userId="62916840-96a1-4b9d-b3e8-cdc2850301d6" providerId="ADAL" clId="{9AC14C00-465F-D944-B8DA-4B88B2B8334E}" dt="2024-08-21T14:05:54.874" v="38" actId="14100"/>
          <ac:picMkLst>
            <pc:docMk/>
            <pc:sldMk cId="800995696" sldId="266"/>
            <ac:picMk id="3" creationId="{41C97DD7-10F8-48F0-C38C-00983435A7A7}"/>
          </ac:picMkLst>
        </pc:picChg>
        <pc:picChg chg="add del mod">
          <ac:chgData name="Arora, Akshay" userId="62916840-96a1-4b9d-b3e8-cdc2850301d6" providerId="ADAL" clId="{9AC14C00-465F-D944-B8DA-4B88B2B8334E}" dt="2024-08-21T14:07:55.903" v="40" actId="14826"/>
          <ac:picMkLst>
            <pc:docMk/>
            <pc:sldMk cId="800995696" sldId="266"/>
            <ac:picMk id="8" creationId="{902DF771-5882-87F7-8CCC-EAF98E752D8B}"/>
          </ac:picMkLst>
        </pc:picChg>
      </pc:sldChg>
    </pc:docChg>
  </pc:docChgLst>
  <pc:docChgLst>
    <pc:chgData name="Arora, Akshay" userId="62916840-96a1-4b9d-b3e8-cdc2850301d6" providerId="ADAL" clId="{6707F295-DDFD-674A-B524-A0A3970893DD}"/>
    <pc:docChg chg="custSel modSld">
      <pc:chgData name="Arora, Akshay" userId="62916840-96a1-4b9d-b3e8-cdc2850301d6" providerId="ADAL" clId="{6707F295-DDFD-674A-B524-A0A3970893DD}" dt="2024-08-29T12:51:47.308" v="14"/>
      <pc:docMkLst>
        <pc:docMk/>
      </pc:docMkLst>
      <pc:sldChg chg="delSp modSp mod">
        <pc:chgData name="Arora, Akshay" userId="62916840-96a1-4b9d-b3e8-cdc2850301d6" providerId="ADAL" clId="{6707F295-DDFD-674A-B524-A0A3970893DD}" dt="2024-08-29T12:51:09.573" v="3" actId="1076"/>
        <pc:sldMkLst>
          <pc:docMk/>
          <pc:sldMk cId="3019590133" sldId="263"/>
        </pc:sldMkLst>
        <pc:picChg chg="mod">
          <ac:chgData name="Arora, Akshay" userId="62916840-96a1-4b9d-b3e8-cdc2850301d6" providerId="ADAL" clId="{6707F295-DDFD-674A-B524-A0A3970893DD}" dt="2024-08-29T12:51:05.172" v="1" actId="1076"/>
          <ac:picMkLst>
            <pc:docMk/>
            <pc:sldMk cId="3019590133" sldId="263"/>
            <ac:picMk id="3" creationId="{DB9540FC-B0B2-6DBA-E7C9-0864833B4500}"/>
          </ac:picMkLst>
        </pc:picChg>
        <pc:picChg chg="del">
          <ac:chgData name="Arora, Akshay" userId="62916840-96a1-4b9d-b3e8-cdc2850301d6" providerId="ADAL" clId="{6707F295-DDFD-674A-B524-A0A3970893DD}" dt="2024-08-29T12:51:02.113" v="0" actId="478"/>
          <ac:picMkLst>
            <pc:docMk/>
            <pc:sldMk cId="3019590133" sldId="263"/>
            <ac:picMk id="5" creationId="{CFABBA98-C6D3-82CD-684C-87EDC45E9AB2}"/>
          </ac:picMkLst>
        </pc:picChg>
        <pc:picChg chg="mod">
          <ac:chgData name="Arora, Akshay" userId="62916840-96a1-4b9d-b3e8-cdc2850301d6" providerId="ADAL" clId="{6707F295-DDFD-674A-B524-A0A3970893DD}" dt="2024-08-29T12:51:09.573" v="3" actId="1076"/>
          <ac:picMkLst>
            <pc:docMk/>
            <pc:sldMk cId="3019590133" sldId="263"/>
            <ac:picMk id="11" creationId="{D4C443CA-C6B5-EF15-509F-9E744E243599}"/>
          </ac:picMkLst>
        </pc:picChg>
        <pc:picChg chg="mod">
          <ac:chgData name="Arora, Akshay" userId="62916840-96a1-4b9d-b3e8-cdc2850301d6" providerId="ADAL" clId="{6707F295-DDFD-674A-B524-A0A3970893DD}" dt="2024-08-29T12:51:07.571" v="2" actId="1076"/>
          <ac:picMkLst>
            <pc:docMk/>
            <pc:sldMk cId="3019590133" sldId="263"/>
            <ac:picMk id="13" creationId="{3A60B1FD-B6A5-A2FF-0783-47CF56957E2A}"/>
          </ac:picMkLst>
        </pc:picChg>
      </pc:sldChg>
      <pc:sldChg chg="delSp modSp mod">
        <pc:chgData name="Arora, Akshay" userId="62916840-96a1-4b9d-b3e8-cdc2850301d6" providerId="ADAL" clId="{6707F295-DDFD-674A-B524-A0A3970893DD}" dt="2024-08-29T12:51:47.308" v="14"/>
        <pc:sldMkLst>
          <pc:docMk/>
          <pc:sldMk cId="4062738299" sldId="267"/>
        </pc:sldMkLst>
        <pc:spChg chg="del mod">
          <ac:chgData name="Arora, Akshay" userId="62916840-96a1-4b9d-b3e8-cdc2850301d6" providerId="ADAL" clId="{6707F295-DDFD-674A-B524-A0A3970893DD}" dt="2024-08-29T12:51:47.308" v="14"/>
          <ac:spMkLst>
            <pc:docMk/>
            <pc:sldMk cId="4062738299" sldId="267"/>
            <ac:spMk id="4" creationId="{BCE427A2-603A-31E7-A51B-8521EB335F01}"/>
          </ac:spMkLst>
        </pc:spChg>
        <pc:spChg chg="mod">
          <ac:chgData name="Arora, Akshay" userId="62916840-96a1-4b9d-b3e8-cdc2850301d6" providerId="ADAL" clId="{6707F295-DDFD-674A-B524-A0A3970893DD}" dt="2024-08-29T12:51:41.773" v="12" actId="1076"/>
          <ac:spMkLst>
            <pc:docMk/>
            <pc:sldMk cId="4062738299" sldId="267"/>
            <ac:spMk id="6" creationId="{74E9CF41-029B-CEF5-0D42-2FEA02BB20D6}"/>
          </ac:spMkLst>
        </pc:spChg>
        <pc:spChg chg="mod">
          <ac:chgData name="Arora, Akshay" userId="62916840-96a1-4b9d-b3e8-cdc2850301d6" providerId="ADAL" clId="{6707F295-DDFD-674A-B524-A0A3970893DD}" dt="2024-08-29T12:51:37.603" v="11" actId="1076"/>
          <ac:spMkLst>
            <pc:docMk/>
            <pc:sldMk cId="4062738299" sldId="267"/>
            <ac:spMk id="8" creationId="{5B7663FC-F855-E0ED-785D-F6E36060E880}"/>
          </ac:spMkLst>
        </pc:spChg>
      </pc:sldChg>
    </pc:docChg>
  </pc:docChgLst>
  <pc:docChgLst>
    <pc:chgData name="Agrawal, Ria" userId="a30ad2c4-67d6-48df-a06c-2f0961c9a355" providerId="ADAL" clId="{7577CA93-748F-C342-9293-5A1D49A07302}"/>
    <pc:docChg chg="custSel modSld">
      <pc:chgData name="Agrawal, Ria" userId="a30ad2c4-67d6-48df-a06c-2f0961c9a355" providerId="ADAL" clId="{7577CA93-748F-C342-9293-5A1D49A07302}" dt="2024-08-28T06:42:23.783" v="82"/>
      <pc:docMkLst>
        <pc:docMk/>
      </pc:docMkLst>
      <pc:sldChg chg="addSp delSp modSp mod">
        <pc:chgData name="Agrawal, Ria" userId="a30ad2c4-67d6-48df-a06c-2f0961c9a355" providerId="ADAL" clId="{7577CA93-748F-C342-9293-5A1D49A07302}" dt="2024-08-28T06:40:53.120" v="80" actId="1076"/>
        <pc:sldMkLst>
          <pc:docMk/>
          <pc:sldMk cId="3019590133" sldId="263"/>
        </pc:sldMkLst>
        <pc:picChg chg="add del mod">
          <ac:chgData name="Agrawal, Ria" userId="a30ad2c4-67d6-48df-a06c-2f0961c9a355" providerId="ADAL" clId="{7577CA93-748F-C342-9293-5A1D49A07302}" dt="2024-08-28T06:40:31.653" v="74" actId="478"/>
          <ac:picMkLst>
            <pc:docMk/>
            <pc:sldMk cId="3019590133" sldId="263"/>
            <ac:picMk id="4" creationId="{0AA3C00F-CACD-1E9F-DDD4-BE91FAB7F902}"/>
          </ac:picMkLst>
        </pc:picChg>
        <pc:picChg chg="add mod">
          <ac:chgData name="Agrawal, Ria" userId="a30ad2c4-67d6-48df-a06c-2f0961c9a355" providerId="ADAL" clId="{7577CA93-748F-C342-9293-5A1D49A07302}" dt="2024-08-28T06:40:53.120" v="80" actId="1076"/>
          <ac:picMkLst>
            <pc:docMk/>
            <pc:sldMk cId="3019590133" sldId="263"/>
            <ac:picMk id="5" creationId="{CFABBA98-C6D3-82CD-684C-87EDC45E9AB2}"/>
          </ac:picMkLst>
        </pc:picChg>
        <pc:picChg chg="del">
          <ac:chgData name="Agrawal, Ria" userId="a30ad2c4-67d6-48df-a06c-2f0961c9a355" providerId="ADAL" clId="{7577CA93-748F-C342-9293-5A1D49A07302}" dt="2024-08-27T14:45:04.261" v="0" actId="478"/>
          <ac:picMkLst>
            <pc:docMk/>
            <pc:sldMk cId="3019590133" sldId="263"/>
            <ac:picMk id="9" creationId="{36C26BCC-70D7-A438-F5E8-608410BD2BE9}"/>
          </ac:picMkLst>
        </pc:picChg>
      </pc:sldChg>
      <pc:sldChg chg="modSp mod">
        <pc:chgData name="Agrawal, Ria" userId="a30ad2c4-67d6-48df-a06c-2f0961c9a355" providerId="ADAL" clId="{7577CA93-748F-C342-9293-5A1D49A07302}" dt="2024-08-28T06:42:23.783" v="82"/>
        <pc:sldMkLst>
          <pc:docMk/>
          <pc:sldMk cId="4062738299" sldId="267"/>
        </pc:sldMkLst>
        <pc:spChg chg="mod">
          <ac:chgData name="Agrawal, Ria" userId="a30ad2c4-67d6-48df-a06c-2f0961c9a355" providerId="ADAL" clId="{7577CA93-748F-C342-9293-5A1D49A07302}" dt="2024-08-28T06:42:23.783" v="82"/>
          <ac:spMkLst>
            <pc:docMk/>
            <pc:sldMk cId="4062738299" sldId="267"/>
            <ac:spMk id="4" creationId="{BCE427A2-603A-31E7-A51B-8521EB335F0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E5F85B-2946-4906-8865-135F901AE635}" type="datetimeFigureOut">
              <a:rPr lang="en-IN" smtClean="0"/>
              <a:t>25-06-2025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D0D980-D99B-4212-90E6-6AEF1FCF318A}" type="slidenum">
              <a:rPr lang="en-IN" smtClean="0"/>
              <a:t>‹#›</a:t>
            </a:fld>
            <a:endParaRPr lang="en-IN"/>
          </a:p>
        </p:txBody>
      </p:sp>
    </p:spTree>
    <p:extLst>
      <p:ext uri="{BB962C8B-B14F-4D97-AF65-F5344CB8AC3E}">
        <p14:creationId xmlns:p14="http://schemas.microsoft.com/office/powerpoint/2010/main" val="2854145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ecaa3e5964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ecaa3e5964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3659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ecaa3e5964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ecaa3e5964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5791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ecaa3e5964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ecaa3e5964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3146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ecaa3e5964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ecaa3e5964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9243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54343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04972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cSld name="1_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2000" cy="6857519"/>
          </a:xfrm>
          <a:prstGeom prst="rect">
            <a:avLst/>
          </a:prstGeom>
        </p:spPr>
      </p:pic>
      <p:sp>
        <p:nvSpPr>
          <p:cNvPr id="2" name="Holder 2"/>
          <p:cNvSpPr>
            <a:spLocks noGrp="1"/>
          </p:cNvSpPr>
          <p:nvPr>
            <p:ph type="title"/>
          </p:nvPr>
        </p:nvSpPr>
        <p:spPr/>
        <p:txBody>
          <a:bodyPr lIns="0" tIns="0" rIns="0" bIns="0"/>
          <a:lstStyle>
            <a:lvl1pPr>
              <a:defRPr sz="3002" b="1" i="0">
                <a:solidFill>
                  <a:srgbClr val="144893"/>
                </a:solidFill>
                <a:latin typeface="Montserrat"/>
                <a:cs typeface="Montserra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6/25/2025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pic>
        <p:nvPicPr>
          <p:cNvPr id="27" name="Picture 26" descr="A logo for a solar festival&#10;&#10;Description automatically generated">
            <a:extLst>
              <a:ext uri="{FF2B5EF4-FFF2-40B4-BE49-F238E27FC236}">
                <a16:creationId xmlns:a16="http://schemas.microsoft.com/office/drawing/2014/main" xmlns="" id="{FDCDA9C1-9F69-6228-3A05-21419D6F4C8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16375" y="184238"/>
            <a:ext cx="4713521" cy="759764"/>
          </a:xfrm>
          <a:prstGeom prst="rect">
            <a:avLst/>
          </a:prstGeom>
        </p:spPr>
      </p:pic>
    </p:spTree>
    <p:extLst>
      <p:ext uri="{BB962C8B-B14F-4D97-AF65-F5344CB8AC3E}">
        <p14:creationId xmlns:p14="http://schemas.microsoft.com/office/powerpoint/2010/main" val="1414079129"/>
      </p:ext>
    </p:extLst>
  </p:cSld>
  <p:clrMapOvr>
    <a:masterClrMapping/>
  </p:clrMapOvr>
  <p:extLst>
    <p:ext uri="{DCECCB84-F9BA-43D5-87BE-67443E8EF086}">
      <p15:sldGuideLst xmlns:p15="http://schemas.microsoft.com/office/powerpoint/2012/main">
        <p15:guide id="1" orient="horz" pos="3562">
          <p15:clr>
            <a:srgbClr val="FBAE40"/>
          </p15:clr>
        </p15:guide>
        <p15:guide id="2" pos="633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176634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2581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35436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rm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973044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202276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284645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rm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78902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rmAutofit/>
          </a:bodyPr>
          <a:lstStyle>
            <a:lvl1pPr marL="609585" lvl="0" indent="-457189" algn="ctr">
              <a:spcBef>
                <a:spcPts val="0"/>
              </a:spcBef>
              <a:spcAft>
                <a:spcPts val="0"/>
              </a:spcAft>
              <a:buSzPts val="1800"/>
              <a:buChar char="●"/>
              <a:defRPr/>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25845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30092715"/>
      </p:ext>
    </p:extLst>
  </p:cSld>
  <p:clrMap bg1="lt1" tx1="dk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8" Type="http://schemas.openxmlformats.org/officeDocument/2006/relationships/hyperlink" Target="https://www.linkedin.com/company/internationalsolaralliance/" TargetMode="External"/><Relationship Id="rId3" Type="http://schemas.openxmlformats.org/officeDocument/2006/relationships/hyperlink" Target="https://www.instagram.com/internationalsolaralliance/" TargetMode="External"/><Relationship Id="rId7" Type="http://schemas.openxmlformats.org/officeDocument/2006/relationships/image" Target="../media/image7.png"/><Relationship Id="rId2" Type="http://schemas.openxmlformats.org/officeDocument/2006/relationships/hyperlink" Target="https://x.com/isolaralliance" TargetMode="External"/><Relationship Id="rId1" Type="http://schemas.openxmlformats.org/officeDocument/2006/relationships/slideLayout" Target="../slideLayouts/slideLayout1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png"/><Relationship Id="rId1" Type="http://schemas.openxmlformats.org/officeDocument/2006/relationships/slideLayout" Target="../slideLayouts/slideLayout10.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88400" y="190500"/>
            <a:ext cx="14732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bg1"/>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88400" y="257601"/>
            <a:ext cx="1317671" cy="694899"/>
          </a:xfrm>
          <a:prstGeom prst="rect">
            <a:avLst/>
          </a:prstGeom>
          <a:ln>
            <a:solidFill>
              <a:schemeClr val="bg1"/>
            </a:solidFill>
          </a:ln>
        </p:spPr>
      </p:pic>
      <p:sp>
        <p:nvSpPr>
          <p:cNvPr id="4" name="Rectangle 3"/>
          <p:cNvSpPr/>
          <p:nvPr/>
        </p:nvSpPr>
        <p:spPr>
          <a:xfrm>
            <a:off x="1001027" y="1979680"/>
            <a:ext cx="10308657" cy="3539430"/>
          </a:xfrm>
          <a:prstGeom prst="rect">
            <a:avLst/>
          </a:prstGeom>
        </p:spPr>
        <p:txBody>
          <a:bodyPr wrap="square">
            <a:spAutoFit/>
          </a:bodyPr>
          <a:lstStyle/>
          <a:p>
            <a:r>
              <a:rPr lang="en-IN" sz="4400" b="1" dirty="0" smtClean="0">
                <a:solidFill>
                  <a:schemeClr val="accent1">
                    <a:lumMod val="50000"/>
                  </a:schemeClr>
                </a:solidFill>
                <a:latin typeface="Calibri" panose="020F0502020204030204" pitchFamily="34" charset="0"/>
                <a:cs typeface="Calibri" panose="020F0502020204030204" pitchFamily="34" charset="0"/>
              </a:rPr>
              <a:t>               </a:t>
            </a:r>
            <a:r>
              <a:rPr lang="en-IN" sz="4800" b="1" dirty="0" smtClean="0">
                <a:solidFill>
                  <a:schemeClr val="bg1"/>
                </a:solidFill>
                <a:latin typeface="Calibri" panose="020F0502020204030204" pitchFamily="34" charset="0"/>
                <a:cs typeface="Calibri" panose="020F0502020204030204" pitchFamily="34" charset="0"/>
              </a:rPr>
              <a:t>International</a:t>
            </a:r>
            <a:r>
              <a:rPr lang="en-IN" sz="4800" b="1" spc="-124" dirty="0" smtClean="0">
                <a:solidFill>
                  <a:schemeClr val="bg1"/>
                </a:solidFill>
                <a:latin typeface="Calibri" panose="020F0502020204030204" pitchFamily="34" charset="0"/>
                <a:cs typeface="Calibri" panose="020F0502020204030204" pitchFamily="34" charset="0"/>
              </a:rPr>
              <a:t> </a:t>
            </a:r>
            <a:r>
              <a:rPr lang="en-IN" sz="4800" b="1" dirty="0">
                <a:solidFill>
                  <a:schemeClr val="bg1"/>
                </a:solidFill>
                <a:latin typeface="Calibri" panose="020F0502020204030204" pitchFamily="34" charset="0"/>
                <a:cs typeface="Calibri" panose="020F0502020204030204" pitchFamily="34" charset="0"/>
              </a:rPr>
              <a:t>Solar</a:t>
            </a:r>
            <a:r>
              <a:rPr lang="en-IN" sz="4800" b="1" spc="-124" dirty="0">
                <a:solidFill>
                  <a:schemeClr val="bg1"/>
                </a:solidFill>
                <a:latin typeface="Calibri" panose="020F0502020204030204" pitchFamily="34" charset="0"/>
                <a:cs typeface="Calibri" panose="020F0502020204030204" pitchFamily="34" charset="0"/>
              </a:rPr>
              <a:t> </a:t>
            </a:r>
            <a:r>
              <a:rPr lang="en-IN" sz="4800" b="1" dirty="0">
                <a:solidFill>
                  <a:schemeClr val="bg1"/>
                </a:solidFill>
                <a:latin typeface="Calibri" panose="020F0502020204030204" pitchFamily="34" charset="0"/>
                <a:cs typeface="Calibri" panose="020F0502020204030204" pitchFamily="34" charset="0"/>
              </a:rPr>
              <a:t>Festival</a:t>
            </a:r>
            <a:r>
              <a:rPr lang="en-IN" sz="4800" b="1" spc="-124" dirty="0">
                <a:solidFill>
                  <a:schemeClr val="bg1"/>
                </a:solidFill>
                <a:latin typeface="Calibri" panose="020F0502020204030204" pitchFamily="34" charset="0"/>
                <a:cs typeface="Calibri" panose="020F0502020204030204" pitchFamily="34" charset="0"/>
              </a:rPr>
              <a:t> </a:t>
            </a:r>
            <a:endParaRPr lang="en-IN" sz="4800" b="1" spc="-124" dirty="0" smtClean="0">
              <a:solidFill>
                <a:schemeClr val="bg1"/>
              </a:solidFill>
              <a:latin typeface="Calibri" panose="020F0502020204030204" pitchFamily="34" charset="0"/>
              <a:cs typeface="Calibri" panose="020F0502020204030204" pitchFamily="34" charset="0"/>
            </a:endParaRPr>
          </a:p>
          <a:p>
            <a:r>
              <a:rPr lang="en-IN" sz="4800" b="1" spc="-124" dirty="0">
                <a:solidFill>
                  <a:schemeClr val="bg1"/>
                </a:solidFill>
                <a:latin typeface="Calibri" panose="020F0502020204030204" pitchFamily="34" charset="0"/>
                <a:cs typeface="Calibri" panose="020F0502020204030204" pitchFamily="34" charset="0"/>
              </a:rPr>
              <a:t> </a:t>
            </a:r>
            <a:r>
              <a:rPr lang="en-IN" sz="4800" b="1" spc="-124" dirty="0" smtClean="0">
                <a:solidFill>
                  <a:schemeClr val="bg1"/>
                </a:solidFill>
                <a:latin typeface="Calibri" panose="020F0502020204030204" pitchFamily="34" charset="0"/>
                <a:cs typeface="Calibri" panose="020F0502020204030204" pitchFamily="34" charset="0"/>
              </a:rPr>
              <a:t>                                    </a:t>
            </a:r>
            <a:r>
              <a:rPr lang="en-IN" sz="4800" b="1" dirty="0" smtClean="0">
                <a:solidFill>
                  <a:schemeClr val="bg1"/>
                </a:solidFill>
                <a:latin typeface="Calibri" panose="020F0502020204030204" pitchFamily="34" charset="0"/>
                <a:cs typeface="Calibri" panose="020F0502020204030204" pitchFamily="34" charset="0"/>
              </a:rPr>
              <a:t>2024</a:t>
            </a:r>
          </a:p>
          <a:p>
            <a:r>
              <a:rPr lang="en-IN" sz="4800" dirty="0" smtClean="0">
                <a:solidFill>
                  <a:schemeClr val="bg1"/>
                </a:solidFill>
                <a:latin typeface="Calibri" panose="020F0502020204030204" pitchFamily="34" charset="0"/>
                <a:cs typeface="Calibri" panose="020F0502020204030204" pitchFamily="34" charset="0"/>
              </a:rPr>
              <a:t>                       </a:t>
            </a:r>
            <a:r>
              <a:rPr lang="en-IN" sz="3200" b="1" dirty="0" smtClean="0">
                <a:solidFill>
                  <a:schemeClr val="bg1"/>
                </a:solidFill>
                <a:latin typeface="Calibri" panose="020F0502020204030204" pitchFamily="34" charset="0"/>
                <a:cs typeface="Calibri" panose="020F0502020204030204" pitchFamily="34" charset="0"/>
              </a:rPr>
              <a:t>4 </a:t>
            </a:r>
            <a:r>
              <a:rPr lang="en-IN" sz="3200" b="1" dirty="0">
                <a:solidFill>
                  <a:schemeClr val="bg1"/>
                </a:solidFill>
                <a:latin typeface="Calibri" panose="020F0502020204030204" pitchFamily="34" charset="0"/>
                <a:cs typeface="Calibri" panose="020F0502020204030204" pitchFamily="34" charset="0"/>
              </a:rPr>
              <a:t>July </a:t>
            </a:r>
            <a:r>
              <a:rPr lang="en-IN" sz="3200" b="1" dirty="0" smtClean="0">
                <a:solidFill>
                  <a:schemeClr val="bg1"/>
                </a:solidFill>
                <a:latin typeface="Calibri" panose="020F0502020204030204" pitchFamily="34" charset="0"/>
                <a:cs typeface="Calibri" panose="020F0502020204030204" pitchFamily="34" charset="0"/>
              </a:rPr>
              <a:t>2025, Osaka</a:t>
            </a:r>
            <a:r>
              <a:rPr lang="en-IN" sz="3200" b="1" dirty="0">
                <a:solidFill>
                  <a:schemeClr val="bg1"/>
                </a:solidFill>
                <a:latin typeface="Calibri" panose="020F0502020204030204" pitchFamily="34" charset="0"/>
                <a:cs typeface="Calibri" panose="020F0502020204030204" pitchFamily="34" charset="0"/>
              </a:rPr>
              <a:t>, Japan</a:t>
            </a:r>
            <a:r>
              <a:rPr lang="en-IN" sz="4800" dirty="0">
                <a:solidFill>
                  <a:schemeClr val="bg1"/>
                </a:solidFill>
                <a:latin typeface="Calibri" panose="020F0502020204030204" pitchFamily="34" charset="0"/>
                <a:cs typeface="Calibri" panose="020F0502020204030204" pitchFamily="34" charset="0"/>
              </a:rPr>
              <a:t/>
            </a:r>
            <a:br>
              <a:rPr lang="en-IN" sz="4800" dirty="0">
                <a:solidFill>
                  <a:schemeClr val="bg1"/>
                </a:solidFill>
                <a:latin typeface="Calibri" panose="020F0502020204030204" pitchFamily="34" charset="0"/>
                <a:cs typeface="Calibri" panose="020F0502020204030204" pitchFamily="34" charset="0"/>
              </a:rPr>
            </a:br>
            <a:r>
              <a:rPr lang="en-IN" sz="4400" spc="-6" dirty="0" smtClean="0">
                <a:solidFill>
                  <a:schemeClr val="bg1"/>
                </a:solidFill>
                <a:latin typeface="Montserrat" panose="00000500000000000000" pitchFamily="2" charset="0"/>
              </a:rPr>
              <a:t> </a:t>
            </a:r>
            <a:r>
              <a:rPr lang="en-IN" sz="4400" dirty="0">
                <a:solidFill>
                  <a:schemeClr val="bg1"/>
                </a:solidFill>
                <a:latin typeface="Montserrat" panose="00000500000000000000" pitchFamily="2" charset="0"/>
                <a:cs typeface="Montserrat SemiBold"/>
              </a:rPr>
              <a:t/>
            </a:r>
            <a:br>
              <a:rPr lang="en-IN" sz="4400" dirty="0">
                <a:solidFill>
                  <a:schemeClr val="bg1"/>
                </a:solidFill>
                <a:latin typeface="Montserrat" panose="00000500000000000000" pitchFamily="2" charset="0"/>
                <a:cs typeface="Montserrat SemiBold"/>
              </a:rPr>
            </a:br>
            <a:r>
              <a:rPr lang="en-IN" dirty="0" smtClean="0">
                <a:solidFill>
                  <a:schemeClr val="bg1"/>
                </a:solidFill>
                <a:latin typeface="Montserrat" panose="00000500000000000000" pitchFamily="2" charset="0"/>
                <a:cs typeface="Montserrat SemiBold"/>
              </a:rPr>
              <a:t>                       </a:t>
            </a:r>
            <a:r>
              <a:rPr lang="en-IN" sz="3600" b="1" spc="-6" dirty="0" smtClean="0">
                <a:solidFill>
                  <a:srgbClr val="FFFF00"/>
                </a:solidFill>
                <a:latin typeface="Calibri" panose="020F0502020204030204" pitchFamily="34" charset="0"/>
                <a:cs typeface="Calibri" panose="020F0502020204030204" pitchFamily="34" charset="0"/>
              </a:rPr>
              <a:t>Social </a:t>
            </a:r>
            <a:r>
              <a:rPr lang="en-IN" sz="3600" b="1" spc="-6" dirty="0">
                <a:solidFill>
                  <a:srgbClr val="FFFF00"/>
                </a:solidFill>
                <a:latin typeface="Calibri" panose="020F0502020204030204" pitchFamily="34" charset="0"/>
                <a:cs typeface="Calibri" panose="020F0502020204030204" pitchFamily="34" charset="0"/>
              </a:rPr>
              <a:t>Media Toolkit</a:t>
            </a:r>
            <a:endParaRPr lang="en-IN" sz="3600" b="1" dirty="0">
              <a:solidFill>
                <a:srgbClr val="FFFF00"/>
              </a:solidFill>
              <a:latin typeface="Calibri" panose="020F0502020204030204" pitchFamily="34" charset="0"/>
              <a:cs typeface="Calibri" panose="020F05020202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Google Shape;90;p17">
            <a:extLst>
              <a:ext uri="{FF2B5EF4-FFF2-40B4-BE49-F238E27FC236}">
                <a16:creationId xmlns:a16="http://schemas.microsoft.com/office/drawing/2014/main" xmlns="" id="{5CCF3950-C1AE-9489-B3E2-348B897D298B}"/>
              </a:ext>
            </a:extLst>
          </p:cNvPr>
          <p:cNvSpPr txBox="1">
            <a:spLocks/>
          </p:cNvSpPr>
          <p:nvPr/>
        </p:nvSpPr>
        <p:spPr>
          <a:xfrm>
            <a:off x="133007" y="965200"/>
            <a:ext cx="6538375" cy="1837600"/>
          </a:xfrm>
          <a:prstGeom prst="rect">
            <a:avLst/>
          </a:prstGeom>
          <a:noFill/>
          <a:ln>
            <a:noFill/>
          </a:ln>
        </p:spPr>
        <p:txBody>
          <a:bodyPr spcFirstLastPara="1" wrap="square" lIns="121900" tIns="121900" rIns="121900" bIns="121900" anchor="b" anchorCtr="0">
            <a:normAutofit fontScale="975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3002" b="1" i="0" u="none" strike="noStrike" cap="none">
                <a:solidFill>
                  <a:srgbClr val="144893"/>
                </a:solidFill>
                <a:latin typeface="Montserrat"/>
                <a:ea typeface="Arial"/>
                <a:cs typeface="Montserrat"/>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IN" sz="5733" kern="0" dirty="0">
                <a:solidFill>
                  <a:schemeClr val="bg1"/>
                </a:solidFill>
                <a:latin typeface="Montserrat" panose="00000500000000000000" pitchFamily="2" charset="0"/>
                <a:ea typeface="Poppins"/>
                <a:cs typeface="Poppins"/>
                <a:sym typeface="Poppins"/>
              </a:rPr>
              <a:t>#</a:t>
            </a:r>
            <a:r>
              <a:rPr lang="en-IN" sz="5733" kern="0" dirty="0" err="1">
                <a:solidFill>
                  <a:schemeClr val="bg1"/>
                </a:solidFill>
                <a:latin typeface="Calibri" panose="020F0502020204030204" pitchFamily="34" charset="0"/>
                <a:ea typeface="Poppins"/>
                <a:cs typeface="Calibri" panose="020F0502020204030204" pitchFamily="34" charset="0"/>
                <a:sym typeface="Poppins"/>
              </a:rPr>
              <a:t>SolarFestival</a:t>
            </a:r>
            <a:r>
              <a:rPr lang="en-IN" sz="5733" kern="0" dirty="0">
                <a:solidFill>
                  <a:schemeClr val="bg1"/>
                </a:solidFill>
                <a:latin typeface="Calibri" panose="020F0502020204030204" pitchFamily="34" charset="0"/>
                <a:ea typeface="Poppins"/>
                <a:cs typeface="Calibri" panose="020F0502020204030204" pitchFamily="34" charset="0"/>
                <a:sym typeface="Poppins"/>
              </a:rPr>
              <a:t>     </a:t>
            </a:r>
            <a:endParaRPr lang="en-IN" sz="5733" kern="0" dirty="0" smtClean="0">
              <a:solidFill>
                <a:schemeClr val="bg1"/>
              </a:solidFill>
              <a:latin typeface="Calibri" panose="020F0502020204030204" pitchFamily="34" charset="0"/>
              <a:ea typeface="Poppins"/>
              <a:cs typeface="Calibri" panose="020F0502020204030204" pitchFamily="34" charset="0"/>
              <a:sym typeface="Poppins"/>
            </a:endParaRPr>
          </a:p>
          <a:p>
            <a:r>
              <a:rPr lang="en-IN" sz="5733" kern="0" dirty="0" smtClean="0">
                <a:solidFill>
                  <a:schemeClr val="bg1"/>
                </a:solidFill>
                <a:latin typeface="Calibri" panose="020F0502020204030204" pitchFamily="34" charset="0"/>
                <a:ea typeface="Poppins"/>
                <a:cs typeface="Calibri" panose="020F0502020204030204" pitchFamily="34" charset="0"/>
                <a:sym typeface="Poppins"/>
              </a:rPr>
              <a:t>#</a:t>
            </a:r>
            <a:r>
              <a:rPr lang="en-IN" sz="5733" kern="0" dirty="0" smtClean="0">
                <a:solidFill>
                  <a:schemeClr val="bg1"/>
                </a:solidFill>
                <a:latin typeface="Calibri" panose="020F0502020204030204" pitchFamily="34" charset="0"/>
                <a:ea typeface="Poppins"/>
                <a:cs typeface="Calibri" panose="020F0502020204030204" pitchFamily="34" charset="0"/>
                <a:sym typeface="Poppins"/>
              </a:rPr>
              <a:t>ISF2025</a:t>
            </a:r>
            <a:endParaRPr lang="en-IN" sz="5733" kern="0" dirty="0">
              <a:solidFill>
                <a:schemeClr val="bg1"/>
              </a:solidFill>
              <a:latin typeface="Calibri" panose="020F0502020204030204" pitchFamily="34" charset="0"/>
              <a:ea typeface="Poppins"/>
              <a:cs typeface="Calibri" panose="020F0502020204030204" pitchFamily="34" charset="0"/>
              <a:sym typeface="Poppins"/>
            </a:endParaRPr>
          </a:p>
        </p:txBody>
      </p:sp>
      <p:sp>
        <p:nvSpPr>
          <p:cNvPr id="18" name="Google Shape;86;p4">
            <a:extLst>
              <a:ext uri="{FF2B5EF4-FFF2-40B4-BE49-F238E27FC236}">
                <a16:creationId xmlns:a16="http://schemas.microsoft.com/office/drawing/2014/main" xmlns="" id="{5E44D414-5543-0384-E6EF-62CF0105D195}"/>
              </a:ext>
            </a:extLst>
          </p:cNvPr>
          <p:cNvSpPr txBox="1"/>
          <p:nvPr/>
        </p:nvSpPr>
        <p:spPr>
          <a:xfrm>
            <a:off x="7994574" y="1306326"/>
            <a:ext cx="3987600" cy="553968"/>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2500"/>
              <a:buFont typeface="Arial"/>
              <a:buNone/>
            </a:pPr>
            <a:r>
              <a:rPr lang="en-US" sz="2400" b="1" i="0" u="sng" strike="noStrike" cap="none" dirty="0">
                <a:solidFill>
                  <a:schemeClr val="bg1"/>
                </a:solidFill>
                <a:latin typeface="Calibri" panose="020F0502020204030204" pitchFamily="34" charset="0"/>
                <a:ea typeface="Roboto Mono SemiBold"/>
                <a:cs typeface="Calibri" panose="020F0502020204030204" pitchFamily="34" charset="0"/>
                <a:sym typeface="Roboto Mono SemiBold"/>
                <a:hlinkClick r:id="rId2">
                  <a:extLst>
                    <a:ext uri="{A12FA001-AC4F-418D-AE19-62706E023703}">
                      <ahyp:hlinkClr xmlns:ahyp="http://schemas.microsoft.com/office/drawing/2018/hyperlinkcolor" xmlns="" val="tx"/>
                    </a:ext>
                  </a:extLst>
                </a:hlinkClick>
              </a:rPr>
              <a:t>@</a:t>
            </a:r>
            <a:r>
              <a:rPr lang="en-US" sz="2400" b="1" u="sng" dirty="0" err="1">
                <a:solidFill>
                  <a:schemeClr val="tx1"/>
                </a:solidFill>
                <a:latin typeface="Calibri" panose="020F0502020204030204" pitchFamily="34" charset="0"/>
                <a:ea typeface="Roboto Mono SemiBold"/>
                <a:cs typeface="Calibri" panose="020F0502020204030204" pitchFamily="34" charset="0"/>
                <a:sym typeface="Roboto Mono SemiBold"/>
                <a:hlinkClick r:id="rId2">
                  <a:extLst>
                    <a:ext uri="{A12FA001-AC4F-418D-AE19-62706E023703}">
                      <ahyp:hlinkClr xmlns:ahyp="http://schemas.microsoft.com/office/drawing/2018/hyperlinkcolor" xmlns="" val="tx"/>
                    </a:ext>
                  </a:extLst>
                </a:hlinkClick>
              </a:rPr>
              <a:t>isolara</a:t>
            </a:r>
            <a:r>
              <a:rPr lang="en-US" sz="2400" b="1" i="0" u="sng" strike="noStrike" cap="none" dirty="0" err="1">
                <a:solidFill>
                  <a:schemeClr val="tx1"/>
                </a:solidFill>
                <a:latin typeface="Calibri" panose="020F0502020204030204" pitchFamily="34" charset="0"/>
                <a:ea typeface="Roboto Mono SemiBold"/>
                <a:cs typeface="Calibri" panose="020F0502020204030204" pitchFamily="34" charset="0"/>
                <a:sym typeface="Roboto Mono SemiBold"/>
                <a:hlinkClick r:id="rId2">
                  <a:extLst>
                    <a:ext uri="{A12FA001-AC4F-418D-AE19-62706E023703}">
                      <ahyp:hlinkClr xmlns:ahyp="http://schemas.microsoft.com/office/drawing/2018/hyperlinkcolor" xmlns="" val="tx"/>
                    </a:ext>
                  </a:extLst>
                </a:hlinkClick>
              </a:rPr>
              <a:t>lliance</a:t>
            </a:r>
            <a:endParaRPr sz="2400" b="1" i="0" u="none" strike="noStrike" cap="none" dirty="0">
              <a:solidFill>
                <a:schemeClr val="tx1"/>
              </a:solidFill>
              <a:latin typeface="Calibri" panose="020F0502020204030204" pitchFamily="34" charset="0"/>
              <a:ea typeface="Roboto Mono SemiBold"/>
              <a:cs typeface="Calibri" panose="020F0502020204030204" pitchFamily="34" charset="0"/>
              <a:sym typeface="Roboto Mono SemiBold"/>
            </a:endParaRPr>
          </a:p>
        </p:txBody>
      </p:sp>
      <p:sp>
        <p:nvSpPr>
          <p:cNvPr id="19" name="Google Shape;87;p4">
            <a:extLst>
              <a:ext uri="{FF2B5EF4-FFF2-40B4-BE49-F238E27FC236}">
                <a16:creationId xmlns:a16="http://schemas.microsoft.com/office/drawing/2014/main" xmlns="" id="{CB8A3C31-806D-11F3-4CE5-CD5D314DA3F1}"/>
              </a:ext>
            </a:extLst>
          </p:cNvPr>
          <p:cNvSpPr txBox="1"/>
          <p:nvPr/>
        </p:nvSpPr>
        <p:spPr>
          <a:xfrm>
            <a:off x="7994574" y="2028878"/>
            <a:ext cx="3872561" cy="553968"/>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2500"/>
              <a:buFont typeface="Arial"/>
              <a:buNone/>
            </a:pPr>
            <a:r>
              <a:rPr lang="en-US" sz="2400" b="1" i="0" u="sng" strike="noStrike" cap="none" dirty="0">
                <a:solidFill>
                  <a:schemeClr val="bg1"/>
                </a:solidFill>
                <a:latin typeface="Calibri" panose="020F0502020204030204" pitchFamily="34" charset="0"/>
                <a:ea typeface="Roboto Mono"/>
                <a:cs typeface="Calibri" panose="020F0502020204030204" pitchFamily="34" charset="0"/>
                <a:sym typeface="Roboto Mono"/>
                <a:hlinkClick r:id="rId3">
                  <a:extLst>
                    <a:ext uri="{A12FA001-AC4F-418D-AE19-62706E023703}">
                      <ahyp:hlinkClr xmlns:ahyp="http://schemas.microsoft.com/office/drawing/2018/hyperlinkcolor" xmlns="" val="tx"/>
                    </a:ext>
                  </a:extLst>
                </a:hlinkClick>
              </a:rPr>
              <a:t>@</a:t>
            </a:r>
            <a:r>
              <a:rPr lang="en-US" sz="2400" b="1" i="0" u="sng" strike="noStrike" cap="none" dirty="0" err="1">
                <a:solidFill>
                  <a:schemeClr val="bg1"/>
                </a:solidFill>
                <a:latin typeface="Calibri" panose="020F0502020204030204" pitchFamily="34" charset="0"/>
                <a:ea typeface="Roboto Mono"/>
                <a:cs typeface="Calibri" panose="020F0502020204030204" pitchFamily="34" charset="0"/>
                <a:sym typeface="Roboto Mono"/>
                <a:hlinkClick r:id="rId3">
                  <a:extLst>
                    <a:ext uri="{A12FA001-AC4F-418D-AE19-62706E023703}">
                      <ahyp:hlinkClr xmlns:ahyp="http://schemas.microsoft.com/office/drawing/2018/hyperlinkcolor" xmlns="" val="tx"/>
                    </a:ext>
                  </a:extLst>
                </a:hlinkClick>
              </a:rPr>
              <a:t>internationalsolaralliance</a:t>
            </a:r>
            <a:endParaRPr sz="2400" b="1" i="0" u="none" strike="noStrike" cap="none" dirty="0">
              <a:solidFill>
                <a:schemeClr val="bg1"/>
              </a:solidFill>
              <a:latin typeface="Calibri" panose="020F0502020204030204" pitchFamily="34" charset="0"/>
              <a:ea typeface="Roboto Mono"/>
              <a:cs typeface="Calibri" panose="020F0502020204030204" pitchFamily="34" charset="0"/>
              <a:sym typeface="Roboto Mono"/>
            </a:endParaRPr>
          </a:p>
        </p:txBody>
      </p:sp>
      <p:pic>
        <p:nvPicPr>
          <p:cNvPr id="21" name="Google Shape;91;p4">
            <a:extLst>
              <a:ext uri="{FF2B5EF4-FFF2-40B4-BE49-F238E27FC236}">
                <a16:creationId xmlns:a16="http://schemas.microsoft.com/office/drawing/2014/main" xmlns="" id="{69780A1D-3E92-860B-DAB6-96CB98193352}"/>
              </a:ext>
            </a:extLst>
          </p:cNvPr>
          <p:cNvPicPr preferRelativeResize="0"/>
          <p:nvPr/>
        </p:nvPicPr>
        <p:blipFill rotWithShape="1">
          <a:blip r:embed="rId4">
            <a:alphaModFix/>
          </a:blip>
          <a:srcRect/>
          <a:stretch/>
        </p:blipFill>
        <p:spPr>
          <a:xfrm>
            <a:off x="7390597" y="2108246"/>
            <a:ext cx="538801" cy="538799"/>
          </a:xfrm>
          <a:prstGeom prst="rect">
            <a:avLst/>
          </a:prstGeom>
          <a:noFill/>
          <a:ln>
            <a:noFill/>
          </a:ln>
        </p:spPr>
      </p:pic>
      <p:pic>
        <p:nvPicPr>
          <p:cNvPr id="22" name="Google Shape;92;p4">
            <a:extLst>
              <a:ext uri="{FF2B5EF4-FFF2-40B4-BE49-F238E27FC236}">
                <a16:creationId xmlns:a16="http://schemas.microsoft.com/office/drawing/2014/main" xmlns="" id="{066B298C-C8B5-7C53-73D0-4C24AD90C9A7}"/>
              </a:ext>
            </a:extLst>
          </p:cNvPr>
          <p:cNvPicPr preferRelativeResize="0"/>
          <p:nvPr/>
        </p:nvPicPr>
        <p:blipFill rotWithShape="1">
          <a:blip r:embed="rId5">
            <a:alphaModFix/>
          </a:blip>
          <a:srcRect/>
          <a:stretch/>
        </p:blipFill>
        <p:spPr>
          <a:xfrm>
            <a:off x="7390597" y="2999214"/>
            <a:ext cx="538801" cy="538799"/>
          </a:xfrm>
          <a:prstGeom prst="rect">
            <a:avLst/>
          </a:prstGeom>
          <a:noFill/>
          <a:ln>
            <a:noFill/>
          </a:ln>
        </p:spPr>
      </p:pic>
      <p:pic>
        <p:nvPicPr>
          <p:cNvPr id="23" name="Google Shape;96;p4">
            <a:extLst>
              <a:ext uri="{FF2B5EF4-FFF2-40B4-BE49-F238E27FC236}">
                <a16:creationId xmlns:a16="http://schemas.microsoft.com/office/drawing/2014/main" xmlns="" id="{63B1F353-02E6-B859-DB34-C5428C8A8B51}"/>
              </a:ext>
            </a:extLst>
          </p:cNvPr>
          <p:cNvPicPr preferRelativeResize="0"/>
          <p:nvPr/>
        </p:nvPicPr>
        <p:blipFill rotWithShape="1">
          <a:blip r:embed="rId6">
            <a:alphaModFix/>
          </a:blip>
          <a:srcRect/>
          <a:stretch/>
        </p:blipFill>
        <p:spPr>
          <a:xfrm>
            <a:off x="7317435" y="1321495"/>
            <a:ext cx="538801" cy="538799"/>
          </a:xfrm>
          <a:prstGeom prst="rect">
            <a:avLst/>
          </a:prstGeom>
          <a:noFill/>
          <a:ln>
            <a:noFill/>
          </a:ln>
        </p:spPr>
      </p:pic>
      <p:sp>
        <p:nvSpPr>
          <p:cNvPr id="2" name="Rectangle 1"/>
          <p:cNvSpPr/>
          <p:nvPr/>
        </p:nvSpPr>
        <p:spPr>
          <a:xfrm>
            <a:off x="8801100" y="177800"/>
            <a:ext cx="1384300" cy="787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37600" y="177800"/>
            <a:ext cx="1354465" cy="714303"/>
          </a:xfrm>
          <a:prstGeom prst="rect">
            <a:avLst/>
          </a:prstGeom>
        </p:spPr>
      </p:pic>
      <p:sp>
        <p:nvSpPr>
          <p:cNvPr id="4" name="Rectangle 3"/>
          <p:cNvSpPr/>
          <p:nvPr/>
        </p:nvSpPr>
        <p:spPr>
          <a:xfrm>
            <a:off x="6850677" y="4349881"/>
            <a:ext cx="2332113" cy="584775"/>
          </a:xfrm>
          <a:prstGeom prst="rect">
            <a:avLst/>
          </a:prstGeom>
        </p:spPr>
        <p:txBody>
          <a:bodyPr wrap="none">
            <a:spAutoFit/>
          </a:bodyPr>
          <a:lstStyle/>
          <a:p>
            <a:r>
              <a:rPr lang="en-US" sz="3200" b="1" dirty="0" smtClean="0">
                <a:solidFill>
                  <a:schemeClr val="bg1"/>
                </a:solidFill>
                <a:latin typeface="Calibri" panose="020F0502020204030204" pitchFamily="34" charset="0"/>
                <a:cs typeface="Calibri" panose="020F0502020204030204" pitchFamily="34" charset="0"/>
              </a:rPr>
              <a:t>     Mentions</a:t>
            </a:r>
            <a:r>
              <a:rPr lang="en-US" b="1" dirty="0" smtClean="0">
                <a:solidFill>
                  <a:schemeClr val="bg1"/>
                </a:solidFill>
                <a:latin typeface="Calibri" panose="020F0502020204030204" pitchFamily="34" charset="0"/>
                <a:cs typeface="Calibri" panose="020F0502020204030204" pitchFamily="34" charset="0"/>
              </a:rPr>
              <a:t> </a:t>
            </a:r>
            <a:endParaRPr lang="en-IN" b="1" dirty="0">
              <a:solidFill>
                <a:schemeClr val="bg1"/>
              </a:solidFill>
              <a:latin typeface="Calibri" panose="020F0502020204030204" pitchFamily="34" charset="0"/>
              <a:cs typeface="Calibri" panose="020F0502020204030204" pitchFamily="34" charset="0"/>
            </a:endParaRPr>
          </a:p>
        </p:txBody>
      </p:sp>
      <p:sp>
        <p:nvSpPr>
          <p:cNvPr id="5" name="Rectangle 4"/>
          <p:cNvSpPr/>
          <p:nvPr/>
        </p:nvSpPr>
        <p:spPr>
          <a:xfrm>
            <a:off x="7994574" y="2994891"/>
            <a:ext cx="3576364" cy="461665"/>
          </a:xfrm>
          <a:prstGeom prst="rect">
            <a:avLst/>
          </a:prstGeom>
        </p:spPr>
        <p:txBody>
          <a:bodyPr wrap="none">
            <a:spAutoFit/>
          </a:bodyPr>
          <a:lstStyle/>
          <a:p>
            <a:pPr lvl="0">
              <a:buClr>
                <a:srgbClr val="000000"/>
              </a:buClr>
              <a:buSzPts val="2500"/>
            </a:pPr>
            <a:r>
              <a:rPr lang="en-US" sz="2400" b="1" dirty="0">
                <a:solidFill>
                  <a:srgbClr val="0097A7"/>
                </a:solidFill>
                <a:latin typeface="Calibri" panose="020F0502020204030204" pitchFamily="34" charset="0"/>
                <a:ea typeface="Roboto Mono"/>
                <a:cs typeface="Calibri" panose="020F0502020204030204" pitchFamily="34" charset="0"/>
                <a:sym typeface="Roboto Mono"/>
                <a:hlinkClick r:id="rId8">
                  <a:extLst>
                    <a:ext uri="{A12FA001-AC4F-418D-AE19-62706E023703}">
                      <ahyp:hlinkClr xmlns="" xmlns:ahyp="http://schemas.microsoft.com/office/drawing/2018/hyperlinkcolor" xmlns:lc="http://schemas.openxmlformats.org/drawingml/2006/lockedCanvas" val="tx"/>
                    </a:ext>
                  </a:extLst>
                </a:hlinkClick>
              </a:rPr>
              <a:t>/</a:t>
            </a:r>
            <a:r>
              <a:rPr lang="en-US" sz="2400" b="1" u="sng" dirty="0" err="1">
                <a:solidFill>
                  <a:schemeClr val="bg1"/>
                </a:solidFill>
                <a:latin typeface="Calibri" panose="020F0502020204030204" pitchFamily="34" charset="0"/>
                <a:ea typeface="Roboto Mono"/>
                <a:cs typeface="Calibri" panose="020F0502020204030204" pitchFamily="34" charset="0"/>
                <a:sym typeface="Roboto Mono"/>
                <a:hlinkClick r:id="rId8">
                  <a:extLst>
                    <a:ext uri="{A12FA001-AC4F-418D-AE19-62706E023703}">
                      <ahyp:hlinkClr xmlns="" xmlns:ahyp="http://schemas.microsoft.com/office/drawing/2018/hyperlinkcolor" xmlns:lc="http://schemas.openxmlformats.org/drawingml/2006/lockedCanvas" val="tx"/>
                    </a:ext>
                  </a:extLst>
                </a:hlinkClick>
              </a:rPr>
              <a:t>internationalsolaralliance</a:t>
            </a:r>
            <a:endParaRPr lang="en-US" sz="2400" b="1" dirty="0">
              <a:solidFill>
                <a:schemeClr val="bg1"/>
              </a:solidFill>
              <a:latin typeface="Calibri" panose="020F0502020204030204" pitchFamily="34" charset="0"/>
              <a:ea typeface="Roboto Mono"/>
              <a:cs typeface="Calibri" panose="020F0502020204030204" pitchFamily="34" charset="0"/>
              <a:sym typeface="Roboto Mono"/>
            </a:endParaRPr>
          </a:p>
        </p:txBody>
      </p:sp>
      <p:sp>
        <p:nvSpPr>
          <p:cNvPr id="6" name="Rectangle 5"/>
          <p:cNvSpPr/>
          <p:nvPr/>
        </p:nvSpPr>
        <p:spPr>
          <a:xfrm>
            <a:off x="7237504" y="5282138"/>
            <a:ext cx="1991764" cy="369332"/>
          </a:xfrm>
          <a:prstGeom prst="rect">
            <a:avLst/>
          </a:prstGeom>
        </p:spPr>
        <p:txBody>
          <a:bodyPr wrap="none">
            <a:spAutoFit/>
          </a:bodyPr>
          <a:lstStyle/>
          <a:p>
            <a:r>
              <a:rPr lang="en-US" dirty="0">
                <a:solidFill>
                  <a:schemeClr val="bg1"/>
                </a:solidFill>
              </a:rPr>
              <a:t>@</a:t>
            </a:r>
            <a:r>
              <a:rPr lang="en-IN" b="1" dirty="0">
                <a:solidFill>
                  <a:schemeClr val="bg1"/>
                </a:solidFill>
              </a:rPr>
              <a:t> Tadashi Kubo</a:t>
            </a:r>
            <a:endParaRPr lang="en-IN" dirty="0">
              <a:solidFill>
                <a:schemeClr val="bg1"/>
              </a:solidFill>
            </a:endParaRPr>
          </a:p>
        </p:txBody>
      </p:sp>
      <p:sp>
        <p:nvSpPr>
          <p:cNvPr id="7" name="Rectangle 6"/>
          <p:cNvSpPr/>
          <p:nvPr/>
        </p:nvSpPr>
        <p:spPr>
          <a:xfrm>
            <a:off x="7237504" y="5618971"/>
            <a:ext cx="2154179" cy="369332"/>
          </a:xfrm>
          <a:prstGeom prst="rect">
            <a:avLst/>
          </a:prstGeom>
        </p:spPr>
        <p:txBody>
          <a:bodyPr wrap="none">
            <a:spAutoFit/>
          </a:bodyPr>
          <a:lstStyle/>
          <a:p>
            <a:r>
              <a:rPr lang="en-US" dirty="0">
                <a:solidFill>
                  <a:schemeClr val="bg1"/>
                </a:solidFill>
              </a:rPr>
              <a:t>@</a:t>
            </a:r>
            <a:r>
              <a:rPr lang="en-IN" b="1" dirty="0">
                <a:solidFill>
                  <a:schemeClr val="bg1"/>
                </a:solidFill>
              </a:rPr>
              <a:t> Ashish Khanna</a:t>
            </a:r>
          </a:p>
        </p:txBody>
      </p:sp>
      <p:sp>
        <p:nvSpPr>
          <p:cNvPr id="8" name="Rectangle 7"/>
          <p:cNvSpPr/>
          <p:nvPr/>
        </p:nvSpPr>
        <p:spPr>
          <a:xfrm>
            <a:off x="7237504" y="4951966"/>
            <a:ext cx="2255746" cy="369332"/>
          </a:xfrm>
          <a:prstGeom prst="rect">
            <a:avLst/>
          </a:prstGeom>
        </p:spPr>
        <p:txBody>
          <a:bodyPr wrap="none">
            <a:spAutoFit/>
          </a:bodyPr>
          <a:lstStyle/>
          <a:p>
            <a:r>
              <a:rPr lang="en-US" b="1" dirty="0">
                <a:solidFill>
                  <a:schemeClr val="bg1"/>
                </a:solidFill>
              </a:rPr>
              <a:t>@ Hiroki Sugimoto</a:t>
            </a:r>
            <a:endParaRPr lang="en-IN" b="1" dirty="0">
              <a:solidFill>
                <a:schemeClr val="bg1"/>
              </a:solidFill>
            </a:endParaRPr>
          </a:p>
        </p:txBody>
      </p:sp>
      <p:sp>
        <p:nvSpPr>
          <p:cNvPr id="9" name="Rectangle 8"/>
          <p:cNvSpPr/>
          <p:nvPr/>
        </p:nvSpPr>
        <p:spPr>
          <a:xfrm>
            <a:off x="133007" y="4349881"/>
            <a:ext cx="3685817" cy="2123658"/>
          </a:xfrm>
          <a:prstGeom prst="rect">
            <a:avLst/>
          </a:prstGeom>
        </p:spPr>
        <p:txBody>
          <a:bodyPr wrap="none">
            <a:spAutoFit/>
          </a:bodyPr>
          <a:lstStyle/>
          <a:p>
            <a:r>
              <a:rPr lang="en-US" sz="3200" b="1" dirty="0" smtClean="0">
                <a:solidFill>
                  <a:schemeClr val="bg1"/>
                </a:solidFill>
                <a:latin typeface="Calibri" panose="020F0502020204030204" pitchFamily="34" charset="0"/>
                <a:cs typeface="Calibri" panose="020F0502020204030204" pitchFamily="34" charset="0"/>
              </a:rPr>
              <a:t>Additional Hashtags </a:t>
            </a:r>
          </a:p>
          <a:p>
            <a:r>
              <a:rPr lang="en-IN" sz="2000" b="1" dirty="0" smtClean="0">
                <a:solidFill>
                  <a:schemeClr val="bg1"/>
                </a:solidFill>
                <a:latin typeface="Calibri" panose="020F0502020204030204" pitchFamily="34" charset="0"/>
                <a:cs typeface="Calibri" panose="020F0502020204030204" pitchFamily="34" charset="0"/>
              </a:rPr>
              <a:t>#</a:t>
            </a:r>
            <a:r>
              <a:rPr lang="en-IN" sz="2000" b="1" dirty="0">
                <a:solidFill>
                  <a:schemeClr val="bg1"/>
                </a:solidFill>
                <a:latin typeface="Calibri" panose="020F0502020204030204" pitchFamily="34" charset="0"/>
                <a:cs typeface="Calibri" panose="020F0502020204030204" pitchFamily="34" charset="0"/>
              </a:rPr>
              <a:t>ISF2025 </a:t>
            </a:r>
          </a:p>
          <a:p>
            <a:r>
              <a:rPr lang="en-IN" sz="2000" b="1" dirty="0">
                <a:solidFill>
                  <a:schemeClr val="bg1"/>
                </a:solidFill>
                <a:latin typeface="Calibri" panose="020F0502020204030204" pitchFamily="34" charset="0"/>
                <a:cs typeface="Calibri" panose="020F0502020204030204" pitchFamily="34" charset="0"/>
              </a:rPr>
              <a:t>#</a:t>
            </a:r>
            <a:r>
              <a:rPr lang="en-IN" sz="2000" b="1" dirty="0" err="1">
                <a:solidFill>
                  <a:schemeClr val="bg1"/>
                </a:solidFill>
                <a:latin typeface="Calibri" panose="020F0502020204030204" pitchFamily="34" charset="0"/>
                <a:cs typeface="Calibri" panose="020F0502020204030204" pitchFamily="34" charset="0"/>
              </a:rPr>
              <a:t>SolarFestival</a:t>
            </a:r>
            <a:r>
              <a:rPr lang="en-IN" sz="2000" b="1" dirty="0">
                <a:solidFill>
                  <a:schemeClr val="bg1"/>
                </a:solidFill>
                <a:latin typeface="Calibri" panose="020F0502020204030204" pitchFamily="34" charset="0"/>
                <a:cs typeface="Calibri" panose="020F0502020204030204" pitchFamily="34" charset="0"/>
              </a:rPr>
              <a:t> </a:t>
            </a:r>
          </a:p>
          <a:p>
            <a:r>
              <a:rPr lang="en-IN" sz="2000" b="1" dirty="0">
                <a:solidFill>
                  <a:schemeClr val="bg1"/>
                </a:solidFill>
                <a:latin typeface="Calibri" panose="020F0502020204030204" pitchFamily="34" charset="0"/>
                <a:cs typeface="Calibri" panose="020F0502020204030204" pitchFamily="34" charset="0"/>
              </a:rPr>
              <a:t>#</a:t>
            </a:r>
            <a:r>
              <a:rPr lang="en-IN" sz="2000" b="1" dirty="0" err="1">
                <a:solidFill>
                  <a:schemeClr val="bg1"/>
                </a:solidFill>
                <a:latin typeface="Calibri" panose="020F0502020204030204" pitchFamily="34" charset="0"/>
                <a:cs typeface="Calibri" panose="020F0502020204030204" pitchFamily="34" charset="0"/>
              </a:rPr>
              <a:t>InternationalSolarAlliance</a:t>
            </a:r>
            <a:r>
              <a:rPr lang="en-IN" sz="2000" b="1" dirty="0">
                <a:solidFill>
                  <a:schemeClr val="bg1"/>
                </a:solidFill>
                <a:latin typeface="Calibri" panose="020F0502020204030204" pitchFamily="34" charset="0"/>
                <a:cs typeface="Calibri" panose="020F0502020204030204" pitchFamily="34" charset="0"/>
              </a:rPr>
              <a:t> </a:t>
            </a:r>
            <a:endParaRPr lang="en-IN" sz="2000" b="1" dirty="0" smtClean="0">
              <a:solidFill>
                <a:schemeClr val="bg1"/>
              </a:solidFill>
              <a:latin typeface="Calibri" panose="020F0502020204030204" pitchFamily="34" charset="0"/>
              <a:cs typeface="Calibri" panose="020F0502020204030204" pitchFamily="34" charset="0"/>
            </a:endParaRPr>
          </a:p>
          <a:p>
            <a:r>
              <a:rPr lang="en-IN" sz="2000" b="1" dirty="0" smtClean="0">
                <a:solidFill>
                  <a:schemeClr val="bg1"/>
                </a:solidFill>
                <a:latin typeface="Calibri" panose="020F0502020204030204" pitchFamily="34" charset="0"/>
                <a:cs typeface="Calibri" panose="020F0502020204030204" pitchFamily="34" charset="0"/>
              </a:rPr>
              <a:t>#</a:t>
            </a:r>
            <a:r>
              <a:rPr lang="en-IN" sz="2000" b="1" dirty="0" err="1">
                <a:solidFill>
                  <a:schemeClr val="bg1"/>
                </a:solidFill>
                <a:latin typeface="Calibri" panose="020F0502020204030204" pitchFamily="34" charset="0"/>
                <a:cs typeface="Calibri" panose="020F0502020204030204" pitchFamily="34" charset="0"/>
              </a:rPr>
              <a:t>InternationalSolarFestival</a:t>
            </a:r>
            <a:r>
              <a:rPr lang="en-IN" sz="2000" b="1" dirty="0">
                <a:solidFill>
                  <a:schemeClr val="bg1"/>
                </a:solidFill>
                <a:latin typeface="Calibri" panose="020F0502020204030204" pitchFamily="34" charset="0"/>
                <a:cs typeface="Calibri" panose="020F0502020204030204" pitchFamily="34" charset="0"/>
              </a:rPr>
              <a:t> </a:t>
            </a:r>
            <a:endParaRPr lang="en-IN" sz="2000" b="1" dirty="0" smtClean="0">
              <a:solidFill>
                <a:schemeClr val="bg1"/>
              </a:solidFill>
              <a:latin typeface="Calibri" panose="020F0502020204030204" pitchFamily="34" charset="0"/>
              <a:cs typeface="Calibri" panose="020F0502020204030204" pitchFamily="34" charset="0"/>
            </a:endParaRPr>
          </a:p>
          <a:p>
            <a:r>
              <a:rPr lang="en-IN" sz="2000" b="1" dirty="0" smtClean="0">
                <a:solidFill>
                  <a:schemeClr val="bg1"/>
                </a:solidFill>
                <a:latin typeface="Calibri" panose="020F0502020204030204" pitchFamily="34" charset="0"/>
                <a:cs typeface="Calibri" panose="020F0502020204030204" pitchFamily="34" charset="0"/>
              </a:rPr>
              <a:t>#</a:t>
            </a:r>
            <a:r>
              <a:rPr lang="en-IN" sz="2000" b="1" dirty="0" err="1">
                <a:solidFill>
                  <a:schemeClr val="bg1"/>
                </a:solidFill>
                <a:latin typeface="Calibri" panose="020F0502020204030204" pitchFamily="34" charset="0"/>
                <a:cs typeface="Calibri" panose="020F0502020204030204" pitchFamily="34" charset="0"/>
              </a:rPr>
              <a:t>worldexpo</a:t>
            </a:r>
            <a:r>
              <a:rPr lang="en-IN" sz="2000" b="1" dirty="0">
                <a:solidFill>
                  <a:schemeClr val="bg1"/>
                </a:solidFill>
                <a:latin typeface="Calibri" panose="020F0502020204030204" pitchFamily="34" charset="0"/>
                <a:cs typeface="Calibri" panose="020F0502020204030204" pitchFamily="34" charset="0"/>
              </a:rPr>
              <a:t> #</a:t>
            </a:r>
            <a:r>
              <a:rPr lang="en-IN" sz="2000" b="1" dirty="0" smtClean="0">
                <a:solidFill>
                  <a:schemeClr val="bg1"/>
                </a:solidFill>
                <a:latin typeface="Calibri" panose="020F0502020204030204" pitchFamily="34" charset="0"/>
                <a:cs typeface="Calibri" panose="020F0502020204030204" pitchFamily="34" charset="0"/>
              </a:rPr>
              <a:t>worldexpo2025</a:t>
            </a:r>
            <a:endParaRPr lang="en-IN" sz="3200" b="1" dirty="0">
              <a:solidFill>
                <a:schemeClr val="bg1"/>
              </a:solidFill>
              <a:latin typeface="Calibri" panose="020F0502020204030204" pitchFamily="34" charset="0"/>
              <a:cs typeface="Calibri" panose="020F0502020204030204" pitchFamily="34" charset="0"/>
            </a:endParaRPr>
          </a:p>
        </p:txBody>
      </p:sp>
      <p:sp>
        <p:nvSpPr>
          <p:cNvPr id="11" name="Rectangle 10"/>
          <p:cNvSpPr/>
          <p:nvPr/>
        </p:nvSpPr>
        <p:spPr>
          <a:xfrm>
            <a:off x="7237504" y="5988303"/>
            <a:ext cx="3461204" cy="369332"/>
          </a:xfrm>
          <a:prstGeom prst="rect">
            <a:avLst/>
          </a:prstGeom>
        </p:spPr>
        <p:txBody>
          <a:bodyPr wrap="none">
            <a:spAutoFit/>
          </a:bodyPr>
          <a:lstStyle/>
          <a:p>
            <a:r>
              <a:rPr lang="en-IN" b="1" dirty="0">
                <a:solidFill>
                  <a:schemeClr val="bg1"/>
                </a:solidFill>
              </a:rPr>
              <a:t>@expo2025_japan for tagging</a:t>
            </a:r>
          </a:p>
        </p:txBody>
      </p:sp>
    </p:spTree>
    <p:extLst>
      <p:ext uri="{BB962C8B-B14F-4D97-AF65-F5344CB8AC3E}">
        <p14:creationId xmlns:p14="http://schemas.microsoft.com/office/powerpoint/2010/main" val="3436940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D5B32"/>
        </a:solidFill>
        <a:effectLst/>
      </p:bgPr>
    </p:bg>
    <p:spTree>
      <p:nvGrpSpPr>
        <p:cNvPr id="1" name="Shape 89"/>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12192000" cy="6785810"/>
          </a:xfrm>
          <a:prstGeom prst="rect">
            <a:avLst/>
          </a:prstGeom>
        </p:spPr>
      </p:pic>
      <p:sp>
        <p:nvSpPr>
          <p:cNvPr id="90" name="Google Shape;90;p17"/>
          <p:cNvSpPr txBox="1">
            <a:spLocks noGrp="1"/>
          </p:cNvSpPr>
          <p:nvPr>
            <p:ph type="ctrTitle"/>
          </p:nvPr>
        </p:nvSpPr>
        <p:spPr>
          <a:xfrm>
            <a:off x="259241" y="130628"/>
            <a:ext cx="11259823" cy="4322619"/>
          </a:xfrm>
          <a:prstGeom prst="rect">
            <a:avLst/>
          </a:prstGeom>
        </p:spPr>
        <p:txBody>
          <a:bodyPr spcFirstLastPara="1" wrap="square" lIns="121900" tIns="121900" rIns="121900" bIns="121900" anchor="b" anchorCtr="0">
            <a:normAutofit/>
          </a:bodyPr>
          <a:lstStyle/>
          <a:p>
            <a:pPr algn="l" fontAlgn="base"/>
            <a:r>
              <a:rPr lang="en-IN" sz="2800" b="1" dirty="0">
                <a:solidFill>
                  <a:schemeClr val="bg1"/>
                </a:solidFill>
                <a:latin typeface="Calibri" panose="020F0502020204030204" pitchFamily="34" charset="0"/>
                <a:cs typeface="Calibri" panose="020F0502020204030204" pitchFamily="34" charset="0"/>
              </a:rPr>
              <a:t>About International Solar Festival </a:t>
            </a:r>
            <a:r>
              <a:rPr lang="en-IN" sz="2800" b="1" dirty="0" smtClean="0">
                <a:solidFill>
                  <a:schemeClr val="bg1"/>
                </a:solidFill>
                <a:latin typeface="Calibri" panose="020F0502020204030204" pitchFamily="34" charset="0"/>
                <a:cs typeface="Calibri" panose="020F0502020204030204" pitchFamily="34" charset="0"/>
              </a:rPr>
              <a:t>2025</a:t>
            </a:r>
            <a:r>
              <a:rPr lang="en-IN" sz="2800" b="0" i="0" dirty="0">
                <a:solidFill>
                  <a:schemeClr val="bg1"/>
                </a:solidFill>
                <a:effectLst/>
                <a:highlight>
                  <a:srgbClr val="FFFFFF"/>
                </a:highlight>
                <a:latin typeface="Segoe UI" panose="020B0502040204020203" pitchFamily="34" charset="0"/>
              </a:rPr>
              <a:t/>
            </a:r>
            <a:br>
              <a:rPr lang="en-IN" sz="2800" b="0" i="0" dirty="0">
                <a:solidFill>
                  <a:schemeClr val="bg1"/>
                </a:solidFill>
                <a:effectLst/>
                <a:highlight>
                  <a:srgbClr val="FFFFFF"/>
                </a:highlight>
                <a:latin typeface="Segoe UI" panose="020B0502040204020203" pitchFamily="34" charset="0"/>
              </a:rPr>
            </a:br>
            <a:r>
              <a:rPr lang="en-IN" sz="1800" b="0" i="0" dirty="0">
                <a:solidFill>
                  <a:schemeClr val="bg1"/>
                </a:solidFill>
                <a:effectLst/>
                <a:highlight>
                  <a:srgbClr val="FFFFFF"/>
                </a:highlight>
                <a:latin typeface="Calibri" panose="020F0502020204030204" pitchFamily="34" charset="0"/>
              </a:rPr>
              <a:t> </a:t>
            </a:r>
            <a:r>
              <a:rPr lang="en-IN" sz="800" b="0" i="0" dirty="0">
                <a:solidFill>
                  <a:schemeClr val="bg1"/>
                </a:solidFill>
                <a:effectLst/>
                <a:highlight>
                  <a:srgbClr val="FFFFFF"/>
                </a:highlight>
                <a:latin typeface="Segoe UI" panose="020B0502040204020203" pitchFamily="34" charset="0"/>
              </a:rPr>
              <a:t/>
            </a:r>
            <a:br>
              <a:rPr lang="en-IN" sz="800" b="0" i="0" dirty="0">
                <a:solidFill>
                  <a:schemeClr val="bg1"/>
                </a:solidFill>
                <a:effectLst/>
                <a:highlight>
                  <a:srgbClr val="FFFFFF"/>
                </a:highlight>
                <a:latin typeface="Segoe UI" panose="020B0502040204020203" pitchFamily="34" charset="0"/>
              </a:rPr>
            </a:br>
            <a:r>
              <a:rPr lang="en-US" sz="1800" dirty="0">
                <a:solidFill>
                  <a:schemeClr val="bg1"/>
                </a:solidFill>
                <a:latin typeface="Calibri" panose="020F0502020204030204" pitchFamily="34" charset="0"/>
                <a:cs typeface="Calibri" panose="020F0502020204030204" pitchFamily="34" charset="0"/>
              </a:rPr>
              <a:t>The International Solar Festival 2025 is all set to take place in Osaka, Japan, on 4th July 2025. Hosted by the International Solar Alliance (ISA), the International Solar Festival will </a:t>
            </a:r>
            <a:r>
              <a:rPr lang="en-US" sz="1800" dirty="0" err="1">
                <a:solidFill>
                  <a:schemeClr val="bg1"/>
                </a:solidFill>
                <a:latin typeface="Calibri" panose="020F0502020204030204" pitchFamily="34" charset="0"/>
                <a:cs typeface="Calibri" panose="020F0502020204030204" pitchFamily="34" charset="0"/>
              </a:rPr>
              <a:t>catalyse</a:t>
            </a:r>
            <a:r>
              <a:rPr lang="en-US" sz="1800" dirty="0">
                <a:solidFill>
                  <a:schemeClr val="bg1"/>
                </a:solidFill>
                <a:latin typeface="Calibri" panose="020F0502020204030204" pitchFamily="34" charset="0"/>
                <a:cs typeface="Calibri" panose="020F0502020204030204" pitchFamily="34" charset="0"/>
              </a:rPr>
              <a:t> global solar adoption by forging partnerships, unlocking innovative financing, deploying cutting-edge technology, and boosting capacity in ISA member countries</a:t>
            </a:r>
            <a:r>
              <a:rPr lang="en-US" sz="1800" dirty="0" smtClean="0">
                <a:solidFill>
                  <a:schemeClr val="bg1"/>
                </a:solidFill>
                <a:latin typeface="Calibri" panose="020F0502020204030204" pitchFamily="34" charset="0"/>
                <a:cs typeface="Calibri" panose="020F0502020204030204" pitchFamily="34" charset="0"/>
              </a:rPr>
              <a:t>.</a:t>
            </a:r>
            <a:br>
              <a:rPr lang="en-US" sz="1800" dirty="0" smtClean="0">
                <a:solidFill>
                  <a:schemeClr val="bg1"/>
                </a:solidFill>
                <a:latin typeface="Calibri" panose="020F0502020204030204" pitchFamily="34" charset="0"/>
                <a:cs typeface="Calibri" panose="020F0502020204030204" pitchFamily="34" charset="0"/>
              </a:rPr>
            </a:br>
            <a:r>
              <a:rPr lang="en-US" sz="1800" dirty="0">
                <a:solidFill>
                  <a:schemeClr val="bg1"/>
                </a:solidFill>
                <a:latin typeface="Calibri" panose="020F0502020204030204" pitchFamily="34" charset="0"/>
                <a:cs typeface="Calibri" panose="020F0502020204030204" pitchFamily="34" charset="0"/>
              </a:rPr>
              <a:t/>
            </a:r>
            <a:br>
              <a:rPr lang="en-US" sz="1800" dirty="0">
                <a:solidFill>
                  <a:schemeClr val="bg1"/>
                </a:solidFill>
                <a:latin typeface="Calibri" panose="020F0502020204030204" pitchFamily="34" charset="0"/>
                <a:cs typeface="Calibri" panose="020F0502020204030204" pitchFamily="34" charset="0"/>
              </a:rPr>
            </a:br>
            <a:r>
              <a:rPr lang="en-US" sz="1800" dirty="0">
                <a:solidFill>
                  <a:schemeClr val="bg1"/>
                </a:solidFill>
                <a:latin typeface="Calibri" panose="020F0502020204030204" pitchFamily="34" charset="0"/>
                <a:cs typeface="Calibri" panose="020F0502020204030204" pitchFamily="34" charset="0"/>
              </a:rPr>
              <a:t>Inspired by the transformative global momentum of solar energy, the 2025 Solar Festival will serve as a vibrant platform for knowledge exchange, innovation, and international collaboration. It will empower youth, women, communities, and private sector stakeholders to actively contribute to and accelerate the global solar transition</a:t>
            </a:r>
            <a:br>
              <a:rPr lang="en-US" sz="1800" dirty="0">
                <a:solidFill>
                  <a:schemeClr val="bg1"/>
                </a:solidFill>
                <a:latin typeface="Calibri" panose="020F0502020204030204" pitchFamily="34" charset="0"/>
                <a:cs typeface="Calibri" panose="020F0502020204030204" pitchFamily="34" charset="0"/>
              </a:rPr>
            </a:br>
            <a:endParaRPr lang="en-IN" sz="1800" b="1" dirty="0">
              <a:solidFill>
                <a:schemeClr val="bg1"/>
              </a:solidFill>
              <a:latin typeface="Calibri" panose="020F0502020204030204" pitchFamily="34" charset="0"/>
              <a:cs typeface="Calibri" panose="020F0502020204030204" pitchFamily="34" charset="0"/>
              <a:sym typeface="Poppi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D5B32"/>
        </a:solidFill>
        <a:effectLst/>
      </p:bgPr>
    </p:bg>
    <p:spTree>
      <p:nvGrpSpPr>
        <p:cNvPr id="1" name="Shape 89"/>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0"/>
            <a:ext cx="12192000" cy="6857999"/>
          </a:xfrm>
          <a:prstGeom prst="rect">
            <a:avLst/>
          </a:prstGeom>
        </p:spPr>
      </p:pic>
      <p:sp>
        <p:nvSpPr>
          <p:cNvPr id="90" name="Google Shape;90;p17"/>
          <p:cNvSpPr txBox="1">
            <a:spLocks noGrp="1"/>
          </p:cNvSpPr>
          <p:nvPr>
            <p:ph type="ctrTitle"/>
          </p:nvPr>
        </p:nvSpPr>
        <p:spPr>
          <a:xfrm>
            <a:off x="0" y="-683270"/>
            <a:ext cx="8009942" cy="1393976"/>
          </a:xfrm>
          <a:prstGeom prst="rect">
            <a:avLst/>
          </a:prstGeom>
        </p:spPr>
        <p:txBody>
          <a:bodyPr spcFirstLastPara="1" wrap="square" lIns="121900" tIns="121900" rIns="121900" bIns="121900" anchor="b" anchorCtr="0">
            <a:normAutofit/>
          </a:bodyPr>
          <a:lstStyle/>
          <a:p>
            <a:pPr algn="l"/>
            <a:r>
              <a:rPr lang="en-IN" sz="3200" b="1" dirty="0">
                <a:solidFill>
                  <a:schemeClr val="accent1">
                    <a:lumMod val="50000"/>
                  </a:schemeClr>
                </a:solidFill>
                <a:latin typeface="Montserrat" panose="00000500000000000000" pitchFamily="2" charset="0"/>
                <a:ea typeface="Poppins"/>
                <a:cs typeface="Poppins"/>
                <a:sym typeface="Poppins"/>
              </a:rPr>
              <a:t>Key Visuals </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1774" y="2313508"/>
            <a:ext cx="3117162" cy="3117162"/>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02458" y="2318501"/>
            <a:ext cx="2499360" cy="3124200"/>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60710" y="2301691"/>
            <a:ext cx="2877080" cy="3128979"/>
          </a:xfrm>
          <a:prstGeom prst="rect">
            <a:avLst/>
          </a:prstGeom>
        </p:spPr>
      </p:pic>
    </p:spTree>
    <p:extLst>
      <p:ext uri="{BB962C8B-B14F-4D97-AF65-F5344CB8AC3E}">
        <p14:creationId xmlns:p14="http://schemas.microsoft.com/office/powerpoint/2010/main" val="3019590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0" y="-125127"/>
            <a:ext cx="12339588" cy="6858000"/>
          </a:xfrm>
          <a:prstGeom prst="rect">
            <a:avLst/>
          </a:prstGeom>
        </p:spPr>
      </p:pic>
      <p:sp>
        <p:nvSpPr>
          <p:cNvPr id="4" name="Rectangle 3"/>
          <p:cNvSpPr/>
          <p:nvPr/>
        </p:nvSpPr>
        <p:spPr>
          <a:xfrm>
            <a:off x="282769" y="0"/>
            <a:ext cx="2177199" cy="584775"/>
          </a:xfrm>
          <a:prstGeom prst="rect">
            <a:avLst/>
          </a:prstGeom>
        </p:spPr>
        <p:txBody>
          <a:bodyPr wrap="none">
            <a:spAutoFit/>
          </a:bodyPr>
          <a:lstStyle/>
          <a:p>
            <a:r>
              <a:rPr lang="en-IN" sz="3200" b="1" dirty="0">
                <a:solidFill>
                  <a:schemeClr val="accent1">
                    <a:lumMod val="50000"/>
                  </a:schemeClr>
                </a:solidFill>
                <a:latin typeface="Calibri" panose="020F0502020204030204" pitchFamily="34" charset="0"/>
                <a:ea typeface="Poppins"/>
                <a:cs typeface="Calibri" panose="020F0502020204030204" pitchFamily="34" charset="0"/>
                <a:sym typeface="Poppins"/>
              </a:rPr>
              <a:t>Key Visuals </a:t>
            </a:r>
            <a:endParaRPr lang="en-IN" sz="3200" dirty="0">
              <a:solidFill>
                <a:schemeClr val="accent1">
                  <a:lumMod val="50000"/>
                </a:schemeClr>
              </a:solidFill>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19649" y="1781578"/>
            <a:ext cx="2572351" cy="257235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713" y="1732016"/>
            <a:ext cx="2671476" cy="2671476"/>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03134" y="1763763"/>
            <a:ext cx="2639729" cy="2639729"/>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59618" y="1736762"/>
            <a:ext cx="2666730" cy="2666730"/>
          </a:xfrm>
          <a:prstGeom prst="rect">
            <a:avLst/>
          </a:prstGeom>
        </p:spPr>
      </p:pic>
    </p:spTree>
    <p:extLst>
      <p:ext uri="{BB962C8B-B14F-4D97-AF65-F5344CB8AC3E}">
        <p14:creationId xmlns:p14="http://schemas.microsoft.com/office/powerpoint/2010/main" val="2668724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D5B32"/>
        </a:solidFill>
        <a:effectLst/>
      </p:bgPr>
    </p:bg>
    <p:spTree>
      <p:nvGrpSpPr>
        <p:cNvPr id="1" name="Shape 89"/>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57351"/>
            <a:ext cx="12192000" cy="6857999"/>
          </a:xfrm>
          <a:prstGeom prst="rect">
            <a:avLst/>
          </a:prstGeom>
        </p:spPr>
      </p:pic>
      <p:sp>
        <p:nvSpPr>
          <p:cNvPr id="90" name="Google Shape;90;p17"/>
          <p:cNvSpPr txBox="1">
            <a:spLocks noGrp="1"/>
          </p:cNvSpPr>
          <p:nvPr>
            <p:ph type="ctrTitle"/>
          </p:nvPr>
        </p:nvSpPr>
        <p:spPr>
          <a:xfrm>
            <a:off x="0" y="-234042"/>
            <a:ext cx="8009942" cy="1110342"/>
          </a:xfrm>
          <a:prstGeom prst="rect">
            <a:avLst/>
          </a:prstGeom>
        </p:spPr>
        <p:txBody>
          <a:bodyPr spcFirstLastPara="1" wrap="square" lIns="121900" tIns="121900" rIns="121900" bIns="121900" anchor="b" anchorCtr="0">
            <a:normAutofit/>
          </a:bodyPr>
          <a:lstStyle/>
          <a:p>
            <a:pPr algn="l"/>
            <a:r>
              <a:rPr lang="en-US" sz="3000" b="1" dirty="0" smtClean="0">
                <a:solidFill>
                  <a:schemeClr val="accent1">
                    <a:lumMod val="75000"/>
                  </a:schemeClr>
                </a:solidFill>
                <a:latin typeface="Calibri" panose="020F0502020204030204" pitchFamily="34" charset="0"/>
                <a:ea typeface="Poppins"/>
                <a:cs typeface="Calibri" panose="020F0502020204030204" pitchFamily="34" charset="0"/>
                <a:sym typeface="Poppins"/>
              </a:rPr>
              <a:t>Posts Type</a:t>
            </a:r>
            <a:endParaRPr lang="en-IN" sz="3000" b="1" dirty="0">
              <a:solidFill>
                <a:schemeClr val="accent1">
                  <a:lumMod val="75000"/>
                </a:schemeClr>
              </a:solidFill>
              <a:latin typeface="Calibri" panose="020F0502020204030204" pitchFamily="34" charset="0"/>
              <a:ea typeface="Poppins"/>
              <a:cs typeface="Calibri" panose="020F0502020204030204" pitchFamily="34" charset="0"/>
              <a:sym typeface="Poppins"/>
            </a:endParaRPr>
          </a:p>
        </p:txBody>
      </p:sp>
      <p:sp>
        <p:nvSpPr>
          <p:cNvPr id="3" name="TextBox 2">
            <a:extLst>
              <a:ext uri="{FF2B5EF4-FFF2-40B4-BE49-F238E27FC236}">
                <a16:creationId xmlns:a16="http://schemas.microsoft.com/office/drawing/2014/main" xmlns="" id="{A2C56CBA-E57B-9990-D0BF-205D2A3B7218}"/>
              </a:ext>
            </a:extLst>
          </p:cNvPr>
          <p:cNvSpPr txBox="1"/>
          <p:nvPr/>
        </p:nvSpPr>
        <p:spPr>
          <a:xfrm>
            <a:off x="254002" y="842210"/>
            <a:ext cx="5388428" cy="6401753"/>
          </a:xfrm>
          <a:prstGeom prst="rect">
            <a:avLst/>
          </a:prstGeom>
          <a:noFill/>
        </p:spPr>
        <p:txBody>
          <a:bodyPr wrap="square" lIns="91440" tIns="45720" rIns="91440" bIns="45720" anchor="t">
            <a:spAutoFit/>
          </a:bodyPr>
          <a:lstStyle/>
          <a:p>
            <a:r>
              <a:rPr lang="en-IN" sz="2000" b="1" dirty="0" smtClean="0">
                <a:solidFill>
                  <a:schemeClr val="accent1">
                    <a:lumMod val="75000"/>
                  </a:schemeClr>
                </a:solidFill>
                <a:latin typeface="Calibri" panose="020F0502020204030204" pitchFamily="34" charset="0"/>
                <a:cs typeface="Calibri" panose="020F0502020204030204" pitchFamily="34" charset="0"/>
                <a:sym typeface="Arial"/>
              </a:rPr>
              <a:t>Instagram,</a:t>
            </a:r>
            <a:r>
              <a:rPr lang="en-IN" sz="2000" b="1" dirty="0" smtClean="0">
                <a:solidFill>
                  <a:schemeClr val="accent1">
                    <a:lumMod val="75000"/>
                  </a:schemeClr>
                </a:solidFill>
                <a:latin typeface="Calibri" panose="020F0502020204030204" pitchFamily="34" charset="0"/>
                <a:cs typeface="Calibri" panose="020F0502020204030204" pitchFamily="34" charset="0"/>
                <a:sym typeface="Arial"/>
              </a:rPr>
              <a:t> LinkedIn and Twitter</a:t>
            </a:r>
          </a:p>
          <a:p>
            <a:r>
              <a:rPr lang="en-IN" sz="2000" b="1" dirty="0" smtClean="0">
                <a:solidFill>
                  <a:schemeClr val="accent1">
                    <a:lumMod val="75000"/>
                  </a:schemeClr>
                </a:solidFill>
                <a:latin typeface="Calibri" panose="020F0502020204030204" pitchFamily="34" charset="0"/>
                <a:cs typeface="Calibri" panose="020F0502020204030204" pitchFamily="34" charset="0"/>
                <a:sym typeface="Arial"/>
              </a:rPr>
              <a:t>Post 1</a:t>
            </a:r>
            <a:r>
              <a:rPr lang="en-IN" sz="2000" b="1" dirty="0" smtClean="0">
                <a:solidFill>
                  <a:schemeClr val="accent1">
                    <a:lumMod val="75000"/>
                  </a:schemeClr>
                </a:solidFill>
                <a:latin typeface="Calibri" panose="020F0502020204030204" pitchFamily="34" charset="0"/>
                <a:cs typeface="Calibri" panose="020F0502020204030204" pitchFamily="34" charset="0"/>
                <a:sym typeface="Arial"/>
              </a:rPr>
              <a:t> </a:t>
            </a:r>
            <a:endParaRPr lang="en-IN" sz="2000" b="1" dirty="0">
              <a:solidFill>
                <a:schemeClr val="accent1">
                  <a:lumMod val="75000"/>
                </a:schemeClr>
              </a:solidFill>
              <a:latin typeface="Calibri" panose="020F0502020204030204" pitchFamily="34" charset="0"/>
              <a:cs typeface="Calibri" panose="020F0502020204030204" pitchFamily="34" charset="0"/>
              <a:sym typeface="Arial"/>
            </a:endParaRPr>
          </a:p>
          <a:p>
            <a:endParaRPr lang="en-IN" sz="1400" b="1" dirty="0">
              <a:solidFill>
                <a:schemeClr val="accent1">
                  <a:lumMod val="50000"/>
                </a:schemeClr>
              </a:solidFill>
              <a:latin typeface="Calibri" panose="020F0502020204030204" pitchFamily="34" charset="0"/>
              <a:cs typeface="Calibri" panose="020F0502020204030204" pitchFamily="34" charset="0"/>
              <a:sym typeface="Arial"/>
            </a:endParaRPr>
          </a:p>
          <a:p>
            <a:r>
              <a:rPr lang="en-US" b="1" dirty="0">
                <a:solidFill>
                  <a:schemeClr val="bg1"/>
                </a:solidFill>
                <a:latin typeface="Calibri" panose="020F0502020204030204" pitchFamily="34" charset="0"/>
                <a:cs typeface="Calibri" panose="020F0502020204030204" pitchFamily="34" charset="0"/>
              </a:rPr>
              <a:t>Mark Your Calendars for July 4, 2025!The #InternationalSolarFestival2025 is heading to Osaka, Japan this year after India in 2024.Join us for a day of innovation, collaboration, and inspiration as global leaders, policymakers, businesses, financial institutions, youth, women, and communities come together to accelerate the adoption of solar energy worldwide</a:t>
            </a:r>
            <a:r>
              <a:rPr lang="en-US" b="1" dirty="0" smtClean="0">
                <a:solidFill>
                  <a:schemeClr val="bg1"/>
                </a:solidFill>
                <a:latin typeface="Calibri" panose="020F0502020204030204" pitchFamily="34" charset="0"/>
                <a:cs typeface="Calibri" panose="020F0502020204030204" pitchFamily="34" charset="0"/>
              </a:rPr>
              <a:t>. </a:t>
            </a:r>
          </a:p>
          <a:p>
            <a:endParaRPr lang="en-US" b="1" dirty="0">
              <a:solidFill>
                <a:schemeClr val="bg1"/>
              </a:solidFill>
              <a:latin typeface="Calibri" panose="020F0502020204030204" pitchFamily="34" charset="0"/>
              <a:cs typeface="Calibri" panose="020F0502020204030204" pitchFamily="34" charset="0"/>
            </a:endParaRPr>
          </a:p>
          <a:p>
            <a:r>
              <a:rPr lang="en-US" b="1" dirty="0" smtClean="0">
                <a:solidFill>
                  <a:schemeClr val="bg1"/>
                </a:solidFill>
                <a:latin typeface="Calibri" panose="020F0502020204030204" pitchFamily="34" charset="0"/>
                <a:cs typeface="Calibri" panose="020F0502020204030204" pitchFamily="34" charset="0"/>
              </a:rPr>
              <a:t>Hosted </a:t>
            </a:r>
            <a:r>
              <a:rPr lang="en-US" b="1" dirty="0">
                <a:solidFill>
                  <a:schemeClr val="bg1"/>
                </a:solidFill>
                <a:latin typeface="Calibri" panose="020F0502020204030204" pitchFamily="34" charset="0"/>
                <a:cs typeface="Calibri" panose="020F0502020204030204" pitchFamily="34" charset="0"/>
              </a:rPr>
              <a:t>by the International Solar Alliance (ISA), this year’s festival will spotlight:🔹 Leadership plenaries to set the global solar agenda🔹 Youth and technology influencer sessions🔹 Community-driven solar solutions🔹 Women-led innovations🔹 Private sector partnerships and </a:t>
            </a:r>
            <a:r>
              <a:rPr lang="en-US" b="1" dirty="0" smtClean="0">
                <a:solidFill>
                  <a:schemeClr val="bg1"/>
                </a:solidFill>
                <a:latin typeface="Calibri" panose="020F0502020204030204" pitchFamily="34" charset="0"/>
                <a:cs typeface="Calibri" panose="020F0502020204030204" pitchFamily="34" charset="0"/>
              </a:rPr>
              <a:t>financing </a:t>
            </a:r>
            <a:r>
              <a:rPr lang="en-US" b="1" dirty="0" err="1" smtClean="0">
                <a:solidFill>
                  <a:schemeClr val="bg1"/>
                </a:solidFill>
                <a:latin typeface="Calibri" panose="020F0502020204030204" pitchFamily="34" charset="0"/>
                <a:cs typeface="Calibri" panose="020F0502020204030204" pitchFamily="34" charset="0"/>
              </a:rPr>
              <a:t>breakthroughsTogether</a:t>
            </a:r>
            <a:r>
              <a:rPr lang="en-US" b="1" dirty="0">
                <a:solidFill>
                  <a:schemeClr val="bg1"/>
                </a:solidFill>
                <a:latin typeface="Calibri" panose="020F0502020204030204" pitchFamily="34" charset="0"/>
                <a:cs typeface="Calibri" panose="020F0502020204030204" pitchFamily="34" charset="0"/>
              </a:rPr>
              <a:t>, we will foster knowledge exchange, promote sustainable development, and </a:t>
            </a:r>
            <a:r>
              <a:rPr lang="en-US" b="1" dirty="0" smtClean="0">
                <a:solidFill>
                  <a:schemeClr val="bg1"/>
                </a:solidFill>
                <a:latin typeface="Calibri" panose="020F0502020204030204" pitchFamily="34" charset="0"/>
                <a:cs typeface="Calibri" panose="020F0502020204030204" pitchFamily="34" charset="0"/>
              </a:rPr>
              <a:t>empower. </a:t>
            </a:r>
            <a:r>
              <a:rPr lang="en-US" b="1" dirty="0">
                <a:solidFill>
                  <a:schemeClr val="bg1"/>
                </a:solidFill>
                <a:latin typeface="Calibri" panose="020F0502020204030204" pitchFamily="34" charset="0"/>
                <a:cs typeface="Calibri" panose="020F0502020204030204" pitchFamily="34" charset="0"/>
              </a:rPr>
              <a:t>Be part of this transformative global celebration of solar energy</a:t>
            </a:r>
            <a:r>
              <a:rPr lang="en-US" b="1" dirty="0" smtClean="0">
                <a:solidFill>
                  <a:schemeClr val="bg1"/>
                </a:solidFill>
                <a:latin typeface="Calibri" panose="020F0502020204030204" pitchFamily="34" charset="0"/>
                <a:cs typeface="Calibri" panose="020F0502020204030204" pitchFamily="34" charset="0"/>
              </a:rPr>
              <a:t>.</a:t>
            </a:r>
          </a:p>
          <a:p>
            <a:endParaRPr lang="en-US" sz="1600" dirty="0" smtClean="0">
              <a:solidFill>
                <a:schemeClr val="accent1">
                  <a:lumMod val="50000"/>
                </a:schemeClr>
              </a:solidFill>
              <a:latin typeface="Calibri" panose="020F0502020204030204" pitchFamily="34" charset="0"/>
              <a:cs typeface="Calibri" panose="020F0502020204030204" pitchFamily="34" charset="0"/>
            </a:endParaRPr>
          </a:p>
          <a:p>
            <a:endParaRPr lang="en-IN" sz="1600" dirty="0">
              <a:effectLst/>
              <a:latin typeface="Calibri" panose="020F0502020204030204" pitchFamily="34" charset="0"/>
              <a:ea typeface="Aptos" panose="020B0004020202020204" pitchFamily="34" charset="0"/>
              <a:cs typeface="Calibri" panose="020F0502020204030204" pitchFamily="34" charset="0"/>
            </a:endParaRPr>
          </a:p>
        </p:txBody>
      </p:sp>
      <p:sp>
        <p:nvSpPr>
          <p:cNvPr id="5" name="TextBox 4">
            <a:extLst>
              <a:ext uri="{FF2B5EF4-FFF2-40B4-BE49-F238E27FC236}">
                <a16:creationId xmlns:a16="http://schemas.microsoft.com/office/drawing/2014/main" xmlns="" id="{4C299985-FA0E-F431-C46D-55CF0BE15BD1}"/>
              </a:ext>
            </a:extLst>
          </p:cNvPr>
          <p:cNvSpPr txBox="1"/>
          <p:nvPr/>
        </p:nvSpPr>
        <p:spPr>
          <a:xfrm>
            <a:off x="5642430" y="889763"/>
            <a:ext cx="6003470" cy="6401753"/>
          </a:xfrm>
          <a:prstGeom prst="rect">
            <a:avLst/>
          </a:prstGeom>
          <a:noFill/>
        </p:spPr>
        <p:txBody>
          <a:bodyPr wrap="square" lIns="91440" tIns="45720" rIns="91440" bIns="45720" anchor="t">
            <a:spAutoFit/>
          </a:bodyPr>
          <a:lstStyle/>
          <a:p>
            <a:r>
              <a:rPr lang="en-IN" b="1" dirty="0">
                <a:solidFill>
                  <a:schemeClr val="accent1">
                    <a:lumMod val="75000"/>
                  </a:schemeClr>
                </a:solidFill>
                <a:latin typeface="Calibri" panose="020F0502020204030204" pitchFamily="34" charset="0"/>
                <a:cs typeface="Calibri" panose="020F0502020204030204" pitchFamily="34" charset="0"/>
              </a:rPr>
              <a:t>Post </a:t>
            </a:r>
            <a:r>
              <a:rPr lang="en-IN" b="1" dirty="0" smtClean="0">
                <a:solidFill>
                  <a:schemeClr val="accent1">
                    <a:lumMod val="75000"/>
                  </a:schemeClr>
                </a:solidFill>
                <a:latin typeface="Calibri" panose="020F0502020204030204" pitchFamily="34" charset="0"/>
                <a:cs typeface="Calibri" panose="020F0502020204030204" pitchFamily="34" charset="0"/>
              </a:rPr>
              <a:t>2</a:t>
            </a:r>
          </a:p>
          <a:p>
            <a:endParaRPr lang="en-IN" dirty="0">
              <a:solidFill>
                <a:schemeClr val="accent1">
                  <a:lumMod val="50000"/>
                </a:schemeClr>
              </a:solidFill>
              <a:latin typeface="Montserrat"/>
              <a:cs typeface="Poppins"/>
            </a:endParaRPr>
          </a:p>
          <a:p>
            <a:pPr lvl="0">
              <a:buSzPts val="1000"/>
              <a:tabLst>
                <a:tab pos="457200" algn="l"/>
              </a:tabLst>
            </a:pPr>
            <a:r>
              <a:rPr lang="en-US" b="1" dirty="0" smtClean="0">
                <a:solidFill>
                  <a:schemeClr val="bg1"/>
                </a:solidFill>
                <a:latin typeface="Calibri" panose="020F0502020204030204" pitchFamily="34" charset="0"/>
                <a:cs typeface="Calibri" panose="020F0502020204030204" pitchFamily="34" charset="0"/>
              </a:rPr>
              <a:t>Get Ready for the #InternationalSolarFestival2025! July 4, 2025 |  Osaka, Japan After the success of its inaugural edition in New Delhi, the International Solar Alliance (ISA) is proud to bring the global solar community together once </a:t>
            </a:r>
            <a:r>
              <a:rPr lang="en-US" b="1" dirty="0" err="1" smtClean="0">
                <a:solidFill>
                  <a:schemeClr val="bg1"/>
                </a:solidFill>
                <a:latin typeface="Calibri" panose="020F0502020204030204" pitchFamily="34" charset="0"/>
                <a:cs typeface="Calibri" panose="020F0502020204030204" pitchFamily="34" charset="0"/>
              </a:rPr>
              <a:t>againt</a:t>
            </a:r>
            <a:r>
              <a:rPr lang="en-US" b="1" dirty="0" smtClean="0">
                <a:solidFill>
                  <a:schemeClr val="bg1"/>
                </a:solidFill>
                <a:latin typeface="Calibri" panose="020F0502020204030204" pitchFamily="34" charset="0"/>
                <a:cs typeface="Calibri" panose="020F0502020204030204" pitchFamily="34" charset="0"/>
              </a:rPr>
              <a:t> his time in Osaka. The festival will spotlight</a:t>
            </a:r>
          </a:p>
          <a:p>
            <a:pPr lvl="0">
              <a:buSzPts val="1000"/>
              <a:tabLst>
                <a:tab pos="457200" algn="l"/>
              </a:tabLst>
            </a:pPr>
            <a:endParaRPr lang="en-US" b="1" dirty="0" smtClean="0">
              <a:solidFill>
                <a:schemeClr val="bg1"/>
              </a:solidFill>
              <a:latin typeface="Calibri" panose="020F0502020204030204" pitchFamily="34" charset="0"/>
              <a:cs typeface="Calibri" panose="020F0502020204030204" pitchFamily="34" charset="0"/>
            </a:endParaRPr>
          </a:p>
          <a:p>
            <a:pPr marL="342900" lvl="0" indent="-342900">
              <a:buSzPts val="1000"/>
              <a:buFont typeface="Symbol" pitchFamily="2" charset="2"/>
              <a:buChar char=""/>
              <a:tabLst>
                <a:tab pos="457200" algn="l"/>
              </a:tabLst>
            </a:pPr>
            <a:r>
              <a:rPr lang="en-US" b="1" dirty="0" smtClean="0">
                <a:solidFill>
                  <a:schemeClr val="bg1"/>
                </a:solidFill>
                <a:latin typeface="Calibri" panose="020F0502020204030204" pitchFamily="34" charset="0"/>
                <a:cs typeface="Calibri" panose="020F0502020204030204" pitchFamily="34" charset="0"/>
              </a:rPr>
              <a:t>Leadership Plenaries shaping solar policy and action</a:t>
            </a:r>
          </a:p>
          <a:p>
            <a:pPr marL="342900" lvl="0" indent="-342900">
              <a:buSzPts val="1000"/>
              <a:buFont typeface="Symbol" pitchFamily="2" charset="2"/>
              <a:buChar char=""/>
              <a:tabLst>
                <a:tab pos="457200" algn="l"/>
              </a:tabLst>
            </a:pPr>
            <a:r>
              <a:rPr lang="en-US" b="1" dirty="0" smtClean="0">
                <a:solidFill>
                  <a:schemeClr val="bg1"/>
                </a:solidFill>
                <a:latin typeface="Calibri" panose="020F0502020204030204" pitchFamily="34" charset="0"/>
                <a:cs typeface="Calibri" panose="020F0502020204030204" pitchFamily="34" charset="0"/>
              </a:rPr>
              <a:t>Youth &amp; Tech Sessions showcasing innovation and new voices</a:t>
            </a:r>
          </a:p>
          <a:p>
            <a:pPr marL="342900" lvl="0" indent="-342900">
              <a:buSzPts val="1000"/>
              <a:buFont typeface="Symbol" pitchFamily="2" charset="2"/>
              <a:buChar char=""/>
              <a:tabLst>
                <a:tab pos="457200" algn="l"/>
              </a:tabLst>
            </a:pPr>
            <a:r>
              <a:rPr lang="en-US" b="1" dirty="0" smtClean="0">
                <a:solidFill>
                  <a:schemeClr val="bg1"/>
                </a:solidFill>
                <a:latin typeface="Calibri" panose="020F0502020204030204" pitchFamily="34" charset="0"/>
                <a:cs typeface="Calibri" panose="020F0502020204030204" pitchFamily="34" charset="0"/>
              </a:rPr>
              <a:t>Women-led Solar Initiatives promoting gender-responsive solutions</a:t>
            </a:r>
          </a:p>
          <a:p>
            <a:pPr marL="342900" lvl="0" indent="-342900">
              <a:buSzPts val="1000"/>
              <a:buFont typeface="Symbol" pitchFamily="2" charset="2"/>
              <a:buChar char=""/>
              <a:tabLst>
                <a:tab pos="457200" algn="l"/>
              </a:tabLst>
            </a:pPr>
            <a:r>
              <a:rPr lang="en-US" b="1" dirty="0" smtClean="0">
                <a:solidFill>
                  <a:schemeClr val="bg1"/>
                </a:solidFill>
                <a:latin typeface="Calibri" panose="020F0502020204030204" pitchFamily="34" charset="0"/>
                <a:cs typeface="Calibri" panose="020F0502020204030204" pitchFamily="34" charset="0"/>
              </a:rPr>
              <a:t>Cutting-edge Solar Technologies and market models</a:t>
            </a:r>
            <a:endParaRPr lang="en-IN" b="1" dirty="0" smtClean="0">
              <a:solidFill>
                <a:schemeClr val="bg1"/>
              </a:solidFill>
              <a:latin typeface="Calibri" panose="020F0502020204030204" pitchFamily="34" charset="0"/>
              <a:cs typeface="Calibri" panose="020F0502020204030204" pitchFamily="34" charset="0"/>
            </a:endParaRPr>
          </a:p>
          <a:p>
            <a:pPr marL="342900" lvl="0" indent="-342900">
              <a:buSzPts val="1000"/>
              <a:buFont typeface="Symbol" pitchFamily="2" charset="2"/>
              <a:buChar char=""/>
              <a:tabLst>
                <a:tab pos="457200" algn="l"/>
              </a:tabLst>
            </a:pPr>
            <a:endParaRPr lang="en-IN" b="1" dirty="0" smtClean="0">
              <a:solidFill>
                <a:schemeClr val="bg1"/>
              </a:solidFill>
              <a:latin typeface="Calibri" panose="020F0502020204030204" pitchFamily="34" charset="0"/>
              <a:cs typeface="Calibri" panose="020F0502020204030204" pitchFamily="34" charset="0"/>
            </a:endParaRPr>
          </a:p>
          <a:p>
            <a:r>
              <a:rPr lang="en-US" b="1" dirty="0" smtClean="0">
                <a:solidFill>
                  <a:schemeClr val="bg1"/>
                </a:solidFill>
                <a:latin typeface="Calibri" panose="020F0502020204030204" pitchFamily="34" charset="0"/>
                <a:cs typeface="Calibri" panose="020F0502020204030204" pitchFamily="34" charset="0"/>
              </a:rPr>
              <a:t>Bringing together policymakers, businesses, youth, women, and communities, ISF 2025 aims to accelerate solar adoption, strengthen partnerships, and promote universal energy access.</a:t>
            </a:r>
          </a:p>
          <a:p>
            <a:r>
              <a:rPr lang="en-US" b="1" dirty="0" smtClean="0">
                <a:solidFill>
                  <a:schemeClr val="bg1"/>
                </a:solidFill>
                <a:latin typeface="Calibri" panose="020F0502020204030204" pitchFamily="34" charset="0"/>
                <a:cs typeface="Calibri" panose="020F0502020204030204" pitchFamily="34" charset="0"/>
              </a:rPr>
              <a:t> Be part of the movement for a cleaner, inclusive, solar-powered future.</a:t>
            </a:r>
          </a:p>
          <a:p>
            <a:endParaRPr lang="en-US" sz="1600" dirty="0" smtClean="0">
              <a:solidFill>
                <a:schemeClr val="accent1">
                  <a:lumMod val="50000"/>
                </a:schemeClr>
              </a:solidFill>
              <a:latin typeface="Calibri" panose="020F0502020204030204" pitchFamily="34" charset="0"/>
              <a:cs typeface="Calibri" panose="020F0502020204030204" pitchFamily="34" charset="0"/>
            </a:endParaRPr>
          </a:p>
          <a:p>
            <a:endParaRPr lang="en-US" sz="1600" b="1" dirty="0">
              <a:solidFill>
                <a:schemeClr val="accent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93655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D5B32"/>
        </a:solidFill>
        <a:effectLst/>
      </p:bgPr>
    </p:bg>
    <p:spTree>
      <p:nvGrpSpPr>
        <p:cNvPr id="1" name="Shape 89"/>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0"/>
            <a:ext cx="12192000" cy="6814685"/>
          </a:xfrm>
          <a:prstGeom prst="rect">
            <a:avLst/>
          </a:prstGeom>
        </p:spPr>
      </p:pic>
      <p:sp>
        <p:nvSpPr>
          <p:cNvPr id="90" name="Google Shape;90;p17"/>
          <p:cNvSpPr txBox="1">
            <a:spLocks noGrp="1"/>
          </p:cNvSpPr>
          <p:nvPr>
            <p:ph type="ctrTitle"/>
          </p:nvPr>
        </p:nvSpPr>
        <p:spPr>
          <a:xfrm>
            <a:off x="-111859" y="-797570"/>
            <a:ext cx="8009942" cy="1393976"/>
          </a:xfrm>
          <a:prstGeom prst="rect">
            <a:avLst/>
          </a:prstGeom>
        </p:spPr>
        <p:txBody>
          <a:bodyPr spcFirstLastPara="1" wrap="square" lIns="121900" tIns="121900" rIns="121900" bIns="121900" anchor="b" anchorCtr="0">
            <a:normAutofit/>
          </a:bodyPr>
          <a:lstStyle/>
          <a:p>
            <a:pPr algn="l"/>
            <a:r>
              <a:rPr lang="en-IN" sz="3000" b="1" dirty="0">
                <a:solidFill>
                  <a:schemeClr val="accent1">
                    <a:lumMod val="75000"/>
                  </a:schemeClr>
                </a:solidFill>
                <a:latin typeface="Calibri" panose="020F0502020204030204" pitchFamily="34" charset="0"/>
                <a:ea typeface="Poppins"/>
                <a:cs typeface="Calibri" panose="020F0502020204030204" pitchFamily="34" charset="0"/>
                <a:sym typeface="Poppins"/>
              </a:rPr>
              <a:t>Sample </a:t>
            </a:r>
            <a:r>
              <a:rPr lang="en-IN" sz="3000" b="1" dirty="0" smtClean="0">
                <a:solidFill>
                  <a:schemeClr val="accent1">
                    <a:lumMod val="75000"/>
                  </a:schemeClr>
                </a:solidFill>
                <a:latin typeface="Calibri" panose="020F0502020204030204" pitchFamily="34" charset="0"/>
                <a:ea typeface="Poppins"/>
                <a:cs typeface="Calibri" panose="020F0502020204030204" pitchFamily="34" charset="0"/>
                <a:sym typeface="Poppins"/>
              </a:rPr>
              <a:t>Captions for Post</a:t>
            </a:r>
            <a:r>
              <a:rPr lang="en-IN" sz="3000" b="1" dirty="0" smtClean="0">
                <a:solidFill>
                  <a:schemeClr val="accent1">
                    <a:lumMod val="75000"/>
                  </a:schemeClr>
                </a:solidFill>
                <a:latin typeface="Calibri" panose="020F0502020204030204" pitchFamily="34" charset="0"/>
                <a:ea typeface="Poppins"/>
                <a:cs typeface="Calibri" panose="020F0502020204030204" pitchFamily="34" charset="0"/>
                <a:sym typeface="Poppins"/>
              </a:rPr>
              <a:t> </a:t>
            </a:r>
            <a:endParaRPr lang="en-IN" sz="3000" b="1" dirty="0">
              <a:solidFill>
                <a:schemeClr val="accent1">
                  <a:lumMod val="75000"/>
                </a:schemeClr>
              </a:solidFill>
              <a:latin typeface="Calibri" panose="020F0502020204030204" pitchFamily="34" charset="0"/>
              <a:ea typeface="Poppins"/>
              <a:cs typeface="Calibri" panose="020F0502020204030204" pitchFamily="34" charset="0"/>
              <a:sym typeface="Poppins"/>
            </a:endParaRPr>
          </a:p>
        </p:txBody>
      </p:sp>
      <p:sp>
        <p:nvSpPr>
          <p:cNvPr id="6" name="TextBox 5">
            <a:extLst>
              <a:ext uri="{FF2B5EF4-FFF2-40B4-BE49-F238E27FC236}">
                <a16:creationId xmlns:a16="http://schemas.microsoft.com/office/drawing/2014/main" xmlns="" id="{74E9CF41-029B-CEF5-0D42-2FEA02BB20D6}"/>
              </a:ext>
            </a:extLst>
          </p:cNvPr>
          <p:cNvSpPr txBox="1"/>
          <p:nvPr/>
        </p:nvSpPr>
        <p:spPr>
          <a:xfrm>
            <a:off x="0" y="596406"/>
            <a:ext cx="5977288" cy="5970865"/>
          </a:xfrm>
          <a:prstGeom prst="rect">
            <a:avLst/>
          </a:prstGeom>
          <a:noFill/>
        </p:spPr>
        <p:txBody>
          <a:bodyPr wrap="square">
            <a:spAutoFit/>
          </a:bodyPr>
          <a:lstStyle/>
          <a:p>
            <a:r>
              <a:rPr lang="en-IN" sz="2000" b="1" dirty="0" smtClean="0">
                <a:solidFill>
                  <a:schemeClr val="accent1">
                    <a:lumMod val="75000"/>
                  </a:schemeClr>
                </a:solidFill>
                <a:latin typeface="Calibri" panose="020F0502020204030204" pitchFamily="34" charset="0"/>
                <a:cs typeface="Calibri" panose="020F0502020204030204" pitchFamily="34" charset="0"/>
              </a:rPr>
              <a:t>Sample </a:t>
            </a:r>
            <a:r>
              <a:rPr lang="en-IN" sz="2000" b="1" dirty="0" smtClean="0">
                <a:solidFill>
                  <a:schemeClr val="accent1">
                    <a:lumMod val="75000"/>
                  </a:schemeClr>
                </a:solidFill>
                <a:latin typeface="Calibri" panose="020F0502020204030204" pitchFamily="34" charset="0"/>
                <a:cs typeface="Calibri" panose="020F0502020204030204" pitchFamily="34" charset="0"/>
              </a:rPr>
              <a:t>copy </a:t>
            </a:r>
            <a:r>
              <a:rPr lang="en-IN" sz="2000" b="1" dirty="0">
                <a:solidFill>
                  <a:schemeClr val="accent1">
                    <a:lumMod val="75000"/>
                  </a:schemeClr>
                </a:solidFill>
                <a:latin typeface="Calibri" panose="020F0502020204030204" pitchFamily="34" charset="0"/>
                <a:cs typeface="Calibri" panose="020F0502020204030204" pitchFamily="34" charset="0"/>
              </a:rPr>
              <a:t>1</a:t>
            </a:r>
          </a:p>
          <a:p>
            <a:endParaRPr lang="en-IN" sz="2000" b="1" dirty="0">
              <a:solidFill>
                <a:srgbClr val="F2D131"/>
              </a:solidFill>
              <a:latin typeface="Montserrat" panose="00000500000000000000" pitchFamily="2" charset="0"/>
              <a:cs typeface="Poppins"/>
            </a:endParaRPr>
          </a:p>
          <a:p>
            <a:r>
              <a:rPr lang="en-US" b="1" dirty="0">
                <a:solidFill>
                  <a:schemeClr val="bg1"/>
                </a:solidFill>
                <a:latin typeface="Calibri" panose="020F0502020204030204" pitchFamily="34" charset="0"/>
                <a:cs typeface="Calibri" panose="020F0502020204030204" pitchFamily="34" charset="0"/>
              </a:rPr>
              <a:t>The journey continues! After an inspiring first edition in New Delhi, the International Solar Festival 2025 is now heading to Osaka, Japan, bringing together youth, women, communities, policymakers, and innovators in a powerful celebration of solar energy and its global impact.</a:t>
            </a:r>
            <a:br>
              <a:rPr lang="en-US" b="1" dirty="0">
                <a:solidFill>
                  <a:schemeClr val="bg1"/>
                </a:solidFill>
                <a:latin typeface="Calibri" panose="020F0502020204030204" pitchFamily="34" charset="0"/>
                <a:cs typeface="Calibri" panose="020F0502020204030204" pitchFamily="34" charset="0"/>
              </a:rPr>
            </a:br>
            <a:r>
              <a:rPr lang="en-US" b="1" dirty="0">
                <a:solidFill>
                  <a:schemeClr val="bg1"/>
                </a:solidFill>
                <a:latin typeface="Calibri" panose="020F0502020204030204" pitchFamily="34" charset="0"/>
                <a:cs typeface="Calibri" panose="020F0502020204030204" pitchFamily="34" charset="0"/>
              </a:rPr>
              <a:t/>
            </a:r>
            <a:br>
              <a:rPr lang="en-US" b="1" dirty="0">
                <a:solidFill>
                  <a:schemeClr val="bg1"/>
                </a:solidFill>
                <a:latin typeface="Calibri" panose="020F0502020204030204" pitchFamily="34" charset="0"/>
                <a:cs typeface="Calibri" panose="020F0502020204030204" pitchFamily="34" charset="0"/>
              </a:rPr>
            </a:br>
            <a:r>
              <a:rPr lang="en-US" b="1" dirty="0" err="1">
                <a:solidFill>
                  <a:schemeClr val="bg1"/>
                </a:solidFill>
                <a:latin typeface="Calibri" panose="020F0502020204030204" pitchFamily="34" charset="0"/>
                <a:cs typeface="Calibri" panose="020F0502020204030204" pitchFamily="34" charset="0"/>
              </a:rPr>
              <a:t>Organised</a:t>
            </a:r>
            <a:r>
              <a:rPr lang="en-US" b="1" dirty="0">
                <a:solidFill>
                  <a:schemeClr val="bg1"/>
                </a:solidFill>
                <a:latin typeface="Calibri" panose="020F0502020204030204" pitchFamily="34" charset="0"/>
                <a:cs typeface="Calibri" panose="020F0502020204030204" pitchFamily="34" charset="0"/>
              </a:rPr>
              <a:t> by the International Solar Alliance (ISA) in partnership with the Ministry of New &amp; Renewable Energy, Government of India, the Festival will take place on 4 July 2025 at the Bharat Pavilion, World Expo 2025, Osaka, Japan.</a:t>
            </a:r>
            <a:br>
              <a:rPr lang="en-US" b="1" dirty="0">
                <a:solidFill>
                  <a:schemeClr val="bg1"/>
                </a:solidFill>
                <a:latin typeface="Calibri" panose="020F0502020204030204" pitchFamily="34" charset="0"/>
                <a:cs typeface="Calibri" panose="020F0502020204030204" pitchFamily="34" charset="0"/>
              </a:rPr>
            </a:br>
            <a:r>
              <a:rPr lang="en-US" b="1" dirty="0">
                <a:solidFill>
                  <a:schemeClr val="bg1"/>
                </a:solidFill>
                <a:latin typeface="Calibri" panose="020F0502020204030204" pitchFamily="34" charset="0"/>
                <a:cs typeface="Calibri" panose="020F0502020204030204" pitchFamily="34" charset="0"/>
              </a:rPr>
              <a:t/>
            </a:r>
            <a:br>
              <a:rPr lang="en-US" b="1" dirty="0">
                <a:solidFill>
                  <a:schemeClr val="bg1"/>
                </a:solidFill>
                <a:latin typeface="Calibri" panose="020F0502020204030204" pitchFamily="34" charset="0"/>
                <a:cs typeface="Calibri" panose="020F0502020204030204" pitchFamily="34" charset="0"/>
              </a:rPr>
            </a:br>
            <a:r>
              <a:rPr lang="en-US" b="1" dirty="0">
                <a:solidFill>
                  <a:schemeClr val="bg1"/>
                </a:solidFill>
                <a:latin typeface="Calibri" panose="020F0502020204030204" pitchFamily="34" charset="0"/>
                <a:cs typeface="Calibri" panose="020F0502020204030204" pitchFamily="34" charset="0"/>
              </a:rPr>
              <a:t>The Festival is more than just an event—it’s a global movement to make solar energy accessible, relatable, and people-driven. It celebrates solar as a catalyst for sustainable growth, community empowerment, and youth-led climate action.</a:t>
            </a:r>
            <a:br>
              <a:rPr lang="en-US" b="1" dirty="0">
                <a:solidFill>
                  <a:schemeClr val="bg1"/>
                </a:solidFill>
                <a:latin typeface="Calibri" panose="020F0502020204030204" pitchFamily="34" charset="0"/>
                <a:cs typeface="Calibri" panose="020F0502020204030204" pitchFamily="34" charset="0"/>
              </a:rPr>
            </a:br>
            <a:r>
              <a:rPr lang="en-US" b="1" dirty="0">
                <a:solidFill>
                  <a:schemeClr val="bg1"/>
                </a:solidFill>
                <a:latin typeface="Calibri" panose="020F0502020204030204" pitchFamily="34" charset="0"/>
                <a:cs typeface="Calibri" panose="020F0502020204030204" pitchFamily="34" charset="0"/>
              </a:rPr>
              <a:t/>
            </a:r>
            <a:br>
              <a:rPr lang="en-US" b="1" dirty="0">
                <a:solidFill>
                  <a:schemeClr val="bg1"/>
                </a:solidFill>
                <a:latin typeface="Calibri" panose="020F0502020204030204" pitchFamily="34" charset="0"/>
                <a:cs typeface="Calibri" panose="020F0502020204030204" pitchFamily="34" charset="0"/>
              </a:rPr>
            </a:br>
            <a:r>
              <a:rPr lang="en-US" b="1" dirty="0">
                <a:solidFill>
                  <a:schemeClr val="bg1"/>
                </a:solidFill>
                <a:latin typeface="Calibri" panose="020F0502020204030204" pitchFamily="34" charset="0"/>
                <a:cs typeface="Calibri" panose="020F0502020204030204" pitchFamily="34" charset="0"/>
              </a:rPr>
              <a:t>Let’s celebrate the power of solar, drive action, and illuminate the path to a sustainable future—together!</a:t>
            </a:r>
            <a:r>
              <a:rPr lang="en-IN" b="1" dirty="0">
                <a:solidFill>
                  <a:schemeClr val="bg1"/>
                </a:solidFill>
                <a:latin typeface="Calibri" panose="020F0502020204030204" pitchFamily="34" charset="0"/>
                <a:cs typeface="Calibri" panose="020F0502020204030204" pitchFamily="34" charset="0"/>
              </a:rPr>
              <a:t> </a:t>
            </a:r>
          </a:p>
        </p:txBody>
      </p:sp>
      <p:sp>
        <p:nvSpPr>
          <p:cNvPr id="8" name="TextBox 7">
            <a:extLst>
              <a:ext uri="{FF2B5EF4-FFF2-40B4-BE49-F238E27FC236}">
                <a16:creationId xmlns:a16="http://schemas.microsoft.com/office/drawing/2014/main" xmlns="" id="{5B7663FC-F855-E0ED-785D-F6E36060E880}"/>
              </a:ext>
            </a:extLst>
          </p:cNvPr>
          <p:cNvSpPr txBox="1"/>
          <p:nvPr/>
        </p:nvSpPr>
        <p:spPr>
          <a:xfrm>
            <a:off x="6420051" y="596406"/>
            <a:ext cx="5073482" cy="6247864"/>
          </a:xfrm>
          <a:prstGeom prst="rect">
            <a:avLst/>
          </a:prstGeom>
          <a:noFill/>
        </p:spPr>
        <p:txBody>
          <a:bodyPr wrap="square">
            <a:spAutoFit/>
          </a:bodyPr>
          <a:lstStyle/>
          <a:p>
            <a:r>
              <a:rPr lang="en-IN" sz="2000" b="1" dirty="0" smtClean="0">
                <a:solidFill>
                  <a:schemeClr val="accent1">
                    <a:lumMod val="75000"/>
                  </a:schemeClr>
                </a:solidFill>
                <a:latin typeface="Calibri" panose="020F0502020204030204" pitchFamily="34" charset="0"/>
                <a:cs typeface="Calibri" panose="020F0502020204030204" pitchFamily="34" charset="0"/>
              </a:rPr>
              <a:t>Sampl</a:t>
            </a:r>
            <a:r>
              <a:rPr lang="en-IN" sz="2000" b="1" dirty="0" smtClean="0">
                <a:solidFill>
                  <a:schemeClr val="accent1">
                    <a:lumMod val="75000"/>
                  </a:schemeClr>
                </a:solidFill>
                <a:latin typeface="Calibri" panose="020F0502020204030204" pitchFamily="34" charset="0"/>
                <a:cs typeface="Calibri" panose="020F0502020204030204" pitchFamily="34" charset="0"/>
              </a:rPr>
              <a:t>e</a:t>
            </a:r>
            <a:r>
              <a:rPr lang="en-IN" sz="2000" b="1" dirty="0" smtClean="0">
                <a:solidFill>
                  <a:schemeClr val="accent1">
                    <a:lumMod val="75000"/>
                  </a:schemeClr>
                </a:solidFill>
                <a:latin typeface="Calibri" panose="020F0502020204030204" pitchFamily="34" charset="0"/>
                <a:cs typeface="Calibri" panose="020F0502020204030204" pitchFamily="34" charset="0"/>
              </a:rPr>
              <a:t> </a:t>
            </a:r>
            <a:r>
              <a:rPr lang="en-IN" sz="2000" b="1" dirty="0">
                <a:solidFill>
                  <a:schemeClr val="accent1">
                    <a:lumMod val="75000"/>
                  </a:schemeClr>
                </a:solidFill>
                <a:latin typeface="Calibri" panose="020F0502020204030204" pitchFamily="34" charset="0"/>
                <a:cs typeface="Calibri" panose="020F0502020204030204" pitchFamily="34" charset="0"/>
              </a:rPr>
              <a:t>Copy 2</a:t>
            </a:r>
          </a:p>
          <a:p>
            <a:endParaRPr lang="en-IN" sz="2000" b="1" dirty="0">
              <a:solidFill>
                <a:schemeClr val="accent1">
                  <a:lumMod val="75000"/>
                </a:schemeClr>
              </a:solidFill>
              <a:latin typeface="Calibri" panose="020F0502020204030204" pitchFamily="34" charset="0"/>
              <a:cs typeface="Calibri" panose="020F0502020204030204" pitchFamily="34" charset="0"/>
            </a:endParaRPr>
          </a:p>
          <a:p>
            <a:r>
              <a:rPr lang="en-US" b="1" dirty="0">
                <a:solidFill>
                  <a:schemeClr val="bg1"/>
                </a:solidFill>
                <a:latin typeface="Calibri" panose="020F0502020204030204" pitchFamily="34" charset="0"/>
                <a:cs typeface="Calibri" panose="020F0502020204030204" pitchFamily="34" charset="0"/>
              </a:rPr>
              <a:t>The International Solar Festival 2025 will convene in Osaka on 4 July, bringing together the global solar community to drive collective action for a sustainable future.</a:t>
            </a:r>
            <a:br>
              <a:rPr lang="en-US" b="1" dirty="0">
                <a:solidFill>
                  <a:schemeClr val="bg1"/>
                </a:solidFill>
                <a:latin typeface="Calibri" panose="020F0502020204030204" pitchFamily="34" charset="0"/>
                <a:cs typeface="Calibri" panose="020F0502020204030204" pitchFamily="34" charset="0"/>
              </a:rPr>
            </a:br>
            <a:r>
              <a:rPr lang="en-US" b="1" dirty="0">
                <a:solidFill>
                  <a:schemeClr val="bg1"/>
                </a:solidFill>
                <a:latin typeface="Calibri" panose="020F0502020204030204" pitchFamily="34" charset="0"/>
                <a:cs typeface="Calibri" panose="020F0502020204030204" pitchFamily="34" charset="0"/>
              </a:rPr>
              <a:t/>
            </a:r>
            <a:br>
              <a:rPr lang="en-US" b="1" dirty="0">
                <a:solidFill>
                  <a:schemeClr val="bg1"/>
                </a:solidFill>
                <a:latin typeface="Calibri" panose="020F0502020204030204" pitchFamily="34" charset="0"/>
                <a:cs typeface="Calibri" panose="020F0502020204030204" pitchFamily="34" charset="0"/>
              </a:rPr>
            </a:br>
            <a:r>
              <a:rPr lang="en-US" b="1" dirty="0">
                <a:solidFill>
                  <a:schemeClr val="bg1"/>
                </a:solidFill>
                <a:latin typeface="Calibri" panose="020F0502020204030204" pitchFamily="34" charset="0"/>
                <a:cs typeface="Calibri" panose="020F0502020204030204" pitchFamily="34" charset="0"/>
              </a:rPr>
              <a:t>This year’s festival will feature leadership plenaries that set the agenda, a youth and technology influencer session that will explore next-generation solutions, cross-border collaborations that unlock new opportunities, and cultural performances that celebrate the human spirit powering this global movement.</a:t>
            </a:r>
            <a:br>
              <a:rPr lang="en-US" b="1" dirty="0">
                <a:solidFill>
                  <a:schemeClr val="bg1"/>
                </a:solidFill>
                <a:latin typeface="Calibri" panose="020F0502020204030204" pitchFamily="34" charset="0"/>
                <a:cs typeface="Calibri" panose="020F0502020204030204" pitchFamily="34" charset="0"/>
              </a:rPr>
            </a:br>
            <a:r>
              <a:rPr lang="en-US" b="1" dirty="0">
                <a:solidFill>
                  <a:schemeClr val="bg1"/>
                </a:solidFill>
                <a:latin typeface="Calibri" panose="020F0502020204030204" pitchFamily="34" charset="0"/>
                <a:cs typeface="Calibri" panose="020F0502020204030204" pitchFamily="34" charset="0"/>
              </a:rPr>
              <a:t/>
            </a:r>
            <a:br>
              <a:rPr lang="en-US" b="1" dirty="0">
                <a:solidFill>
                  <a:schemeClr val="bg1"/>
                </a:solidFill>
                <a:latin typeface="Calibri" panose="020F0502020204030204" pitchFamily="34" charset="0"/>
                <a:cs typeface="Calibri" panose="020F0502020204030204" pitchFamily="34" charset="0"/>
              </a:rPr>
            </a:br>
            <a:r>
              <a:rPr lang="en-US" b="1" dirty="0">
                <a:solidFill>
                  <a:schemeClr val="bg1"/>
                </a:solidFill>
                <a:latin typeface="Calibri" panose="020F0502020204030204" pitchFamily="34" charset="0"/>
                <a:cs typeface="Calibri" panose="020F0502020204030204" pitchFamily="34" charset="0"/>
              </a:rPr>
              <a:t>Join us to hear from industry leaders, engage with young innovators and technology pioneers, build meaningful partnerships, and experience the rich cultural diversity that unites this effort.</a:t>
            </a:r>
            <a:br>
              <a:rPr lang="en-US" b="1" dirty="0">
                <a:solidFill>
                  <a:schemeClr val="bg1"/>
                </a:solidFill>
                <a:latin typeface="Calibri" panose="020F0502020204030204" pitchFamily="34" charset="0"/>
                <a:cs typeface="Calibri" panose="020F0502020204030204" pitchFamily="34" charset="0"/>
              </a:rPr>
            </a:br>
            <a:r>
              <a:rPr lang="en-US" b="1" dirty="0">
                <a:solidFill>
                  <a:schemeClr val="bg1"/>
                </a:solidFill>
                <a:latin typeface="Calibri" panose="020F0502020204030204" pitchFamily="34" charset="0"/>
                <a:cs typeface="Calibri" panose="020F0502020204030204" pitchFamily="34" charset="0"/>
              </a:rPr>
              <a:t/>
            </a:r>
            <a:br>
              <a:rPr lang="en-US" b="1" dirty="0">
                <a:solidFill>
                  <a:schemeClr val="bg1"/>
                </a:solidFill>
                <a:latin typeface="Calibri" panose="020F0502020204030204" pitchFamily="34" charset="0"/>
                <a:cs typeface="Calibri" panose="020F0502020204030204" pitchFamily="34" charset="0"/>
              </a:rPr>
            </a:br>
            <a:r>
              <a:rPr lang="en-US" b="1" dirty="0">
                <a:solidFill>
                  <a:schemeClr val="bg1"/>
                </a:solidFill>
                <a:latin typeface="Calibri" panose="020F0502020204030204" pitchFamily="34" charset="0"/>
                <a:cs typeface="Calibri" panose="020F0502020204030204" pitchFamily="34" charset="0"/>
              </a:rPr>
              <a:t>This is where ideas grow and action begins.</a:t>
            </a:r>
            <a:br>
              <a:rPr lang="en-US" b="1" dirty="0">
                <a:solidFill>
                  <a:schemeClr val="bg1"/>
                </a:solidFill>
                <a:latin typeface="Calibri" panose="020F0502020204030204" pitchFamily="34" charset="0"/>
                <a:cs typeface="Calibri" panose="020F0502020204030204" pitchFamily="34" charset="0"/>
              </a:rPr>
            </a:br>
            <a:r>
              <a:rPr lang="en-US" b="1" dirty="0">
                <a:solidFill>
                  <a:schemeClr val="bg1"/>
                </a:solidFill>
                <a:latin typeface="Calibri" panose="020F0502020204030204" pitchFamily="34" charset="0"/>
                <a:cs typeface="Calibri" panose="020F0502020204030204" pitchFamily="34" charset="0"/>
              </a:rPr>
              <a:t>Be part of it. Shape the solar future.</a:t>
            </a:r>
            <a:r>
              <a:rPr lang="en-IN" b="1" dirty="0" smtClean="0">
                <a:solidFill>
                  <a:schemeClr val="bg1"/>
                </a:solidFill>
                <a:latin typeface="Calibri" panose="020F0502020204030204" pitchFamily="34" charset="0"/>
                <a:cs typeface="Calibri" panose="020F0502020204030204" pitchFamily="34" charset="0"/>
              </a:rPr>
              <a:t>.</a:t>
            </a:r>
            <a:endParaRPr lang="en-IN"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62738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xmlns="" id="{3D61CCB1-A80F-B9F2-0B64-7C924511A416}"/>
              </a:ext>
            </a:extLst>
          </p:cNvPr>
          <p:cNvPicPr>
            <a:picLocks noChangeAspect="1"/>
          </p:cNvPicPr>
          <p:nvPr/>
        </p:nvPicPr>
        <p:blipFill>
          <a:blip r:embed="rId2"/>
          <a:stretch>
            <a:fillRect/>
          </a:stretch>
        </p:blipFill>
        <p:spPr>
          <a:xfrm>
            <a:off x="1" y="-1997"/>
            <a:ext cx="12192000" cy="6859428"/>
          </a:xfrm>
          <a:prstGeom prst="rect">
            <a:avLst/>
          </a:prstGeom>
        </p:spPr>
      </p:pic>
      <p:sp>
        <p:nvSpPr>
          <p:cNvPr id="5" name="TextBox 4">
            <a:extLst>
              <a:ext uri="{FF2B5EF4-FFF2-40B4-BE49-F238E27FC236}">
                <a16:creationId xmlns:a16="http://schemas.microsoft.com/office/drawing/2014/main" xmlns="" id="{7F93B959-925F-FBDE-1700-7D816829C40B}"/>
              </a:ext>
            </a:extLst>
          </p:cNvPr>
          <p:cNvSpPr txBox="1"/>
          <p:nvPr/>
        </p:nvSpPr>
        <p:spPr>
          <a:xfrm>
            <a:off x="5380892" y="5744309"/>
            <a:ext cx="473026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2400" b="1" dirty="0">
                <a:latin typeface="Calibri" panose="020F0502020204030204" pitchFamily="34" charset="0"/>
                <a:cs typeface="Calibri" panose="020F0502020204030204" pitchFamily="34" charset="0"/>
              </a:rPr>
              <a:t>Name </a:t>
            </a:r>
          </a:p>
        </p:txBody>
      </p:sp>
      <p:sp>
        <p:nvSpPr>
          <p:cNvPr id="6" name="TextBox 5">
            <a:extLst>
              <a:ext uri="{FF2B5EF4-FFF2-40B4-BE49-F238E27FC236}">
                <a16:creationId xmlns:a16="http://schemas.microsoft.com/office/drawing/2014/main" xmlns="" id="{D526DF6D-D52B-14D6-7B40-34BE6384C6F3}"/>
              </a:ext>
            </a:extLst>
          </p:cNvPr>
          <p:cNvSpPr txBox="1"/>
          <p:nvPr/>
        </p:nvSpPr>
        <p:spPr>
          <a:xfrm>
            <a:off x="3868615" y="6119812"/>
            <a:ext cx="624253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600" dirty="0">
                <a:latin typeface="Calibri" panose="020F0502020204030204" pitchFamily="34" charset="0"/>
                <a:ea typeface="+mn-lt"/>
                <a:cs typeface="Calibri" panose="020F0502020204030204" pitchFamily="34" charset="0"/>
              </a:rPr>
              <a:t>Designation </a:t>
            </a:r>
            <a:endParaRPr lang="en-US" sz="1600"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xmlns="" id="{19A503EB-09A0-B6E6-0052-57CBE7FCAF3B}"/>
              </a:ext>
            </a:extLst>
          </p:cNvPr>
          <p:cNvSpPr txBox="1"/>
          <p:nvPr/>
        </p:nvSpPr>
        <p:spPr>
          <a:xfrm>
            <a:off x="4964723" y="2412023"/>
            <a:ext cx="5386753"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Calibri" panose="020F0502020204030204" pitchFamily="34" charset="0"/>
                <a:cs typeface="Calibri" panose="020F0502020204030204" pitchFamily="34" charset="0"/>
              </a:rPr>
              <a:t>Lorem ipsum dolor sit </a:t>
            </a:r>
            <a:r>
              <a:rPr lang="en-US" dirty="0" err="1">
                <a:latin typeface="Calibri" panose="020F0502020204030204" pitchFamily="34" charset="0"/>
                <a:cs typeface="Calibri" panose="020F0502020204030204" pitchFamily="34" charset="0"/>
              </a:rPr>
              <a:t>amet</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consectetuer</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adi</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ihi</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piscing</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elit</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sed</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diam</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nonum</a:t>
            </a:r>
            <a:r>
              <a:rPr lang="en-US" dirty="0">
                <a:latin typeface="Calibri" panose="020F0502020204030204" pitchFamily="34" charset="0"/>
                <a:cs typeface="Calibri" panose="020F0502020204030204" pitchFamily="34" charset="0"/>
              </a:rPr>
              <a:t> my </a:t>
            </a:r>
            <a:r>
              <a:rPr lang="en-US" dirty="0" err="1">
                <a:latin typeface="Calibri" panose="020F0502020204030204" pitchFamily="34" charset="0"/>
                <a:cs typeface="Calibri" panose="020F0502020204030204" pitchFamily="34" charset="0"/>
              </a:rPr>
              <a:t>nibh</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euism</a:t>
            </a:r>
            <a:r>
              <a:rPr lang="en-US" dirty="0">
                <a:latin typeface="Calibri" panose="020F0502020204030204" pitchFamily="34" charset="0"/>
                <a:cs typeface="Calibri" panose="020F0502020204030204" pitchFamily="34" charset="0"/>
              </a:rPr>
              <a:t> od </a:t>
            </a:r>
            <a:r>
              <a:rPr lang="en-US" dirty="0" err="1">
                <a:latin typeface="Calibri" panose="020F0502020204030204" pitchFamily="34" charset="0"/>
                <a:cs typeface="Calibri" panose="020F0502020204030204" pitchFamily="34" charset="0"/>
              </a:rPr>
              <a:t>jgiil</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tincidunt</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ut</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lao</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reet</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dolore</a:t>
            </a:r>
            <a:r>
              <a:rPr lang="en-US" dirty="0">
                <a:latin typeface="Calibri" panose="020F0502020204030204" pitchFamily="34" charset="0"/>
                <a:cs typeface="Calibri" panose="020F0502020204030204" pitchFamily="34" charset="0"/>
              </a:rPr>
              <a:t> magna </a:t>
            </a:r>
            <a:r>
              <a:rPr lang="en-US" dirty="0" err="1">
                <a:latin typeface="Calibri" panose="020F0502020204030204" pitchFamily="34" charset="0"/>
                <a:cs typeface="Calibri" panose="020F0502020204030204" pitchFamily="34" charset="0"/>
              </a:rPr>
              <a:t>aliquam</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erat</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volutpat</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higb</a:t>
            </a:r>
            <a:r>
              <a:rPr lang="en-US" dirty="0">
                <a:latin typeface="Calibri" panose="020F0502020204030204" pitchFamily="34" charset="0"/>
                <a:cs typeface="Calibri" panose="020F0502020204030204" pitchFamily="34" charset="0"/>
              </a:rPr>
              <a:t>. </a:t>
            </a:r>
          </a:p>
          <a:p>
            <a:r>
              <a:rPr lang="en-US" dirty="0">
                <a:latin typeface="Calibri" panose="020F0502020204030204" pitchFamily="34" charset="0"/>
                <a:cs typeface="Calibri" panose="020F0502020204030204" pitchFamily="34" charset="0"/>
              </a:rPr>
              <a:t/>
            </a:r>
            <a:br>
              <a:rPr lang="en-US" dirty="0">
                <a:latin typeface="Calibri" panose="020F0502020204030204" pitchFamily="34" charset="0"/>
                <a:cs typeface="Calibri" panose="020F0502020204030204" pitchFamily="34" charset="0"/>
              </a:rPr>
            </a:br>
            <a:r>
              <a:rPr lang="en-US" dirty="0" err="1">
                <a:latin typeface="Calibri" panose="020F0502020204030204" pitchFamily="34" charset="0"/>
                <a:cs typeface="Calibri" panose="020F0502020204030204" pitchFamily="34" charset="0"/>
              </a:rPr>
              <a:t>Ut</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wisi</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enim</a:t>
            </a:r>
            <a:r>
              <a:rPr lang="en-US" dirty="0">
                <a:latin typeface="Calibri" panose="020F0502020204030204" pitchFamily="34" charset="0"/>
                <a:cs typeface="Calibri" panose="020F0502020204030204" pitchFamily="34" charset="0"/>
              </a:rPr>
              <a:t> ad minim </a:t>
            </a:r>
            <a:r>
              <a:rPr lang="en-US" dirty="0" err="1">
                <a:latin typeface="Calibri" panose="020F0502020204030204" pitchFamily="34" charset="0"/>
                <a:cs typeface="Calibri" panose="020F0502020204030204" pitchFamily="34" charset="0"/>
              </a:rPr>
              <a:t>veniam</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quis</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nostrud</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exerci</a:t>
            </a:r>
            <a:r>
              <a:rPr lang="en-US" dirty="0">
                <a:latin typeface="Calibri" panose="020F0502020204030204" pitchFamily="34" charset="0"/>
                <a:cs typeface="Calibri" panose="020F0502020204030204" pitchFamily="34" charset="0"/>
              </a:rPr>
              <a:t> ta </a:t>
            </a:r>
            <a:r>
              <a:rPr lang="en-US" dirty="0" err="1">
                <a:latin typeface="Calibri" panose="020F0502020204030204" pitchFamily="34" charset="0"/>
                <a:cs typeface="Calibri" panose="020F0502020204030204" pitchFamily="34" charset="0"/>
              </a:rPr>
              <a:t>tion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ullam</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corper</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suscipit</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lobor</a:t>
            </a:r>
            <a:r>
              <a:rPr lang="en-US" dirty="0">
                <a:latin typeface="Calibri" panose="020F0502020204030204" pitchFamily="34" charset="0"/>
                <a:cs typeface="Calibri" panose="020F0502020204030204" pitchFamily="34" charset="0"/>
              </a:rPr>
              <a:t> tis </a:t>
            </a:r>
            <a:r>
              <a:rPr lang="en-US" dirty="0" err="1">
                <a:latin typeface="Calibri" panose="020F0502020204030204" pitchFamily="34" charset="0"/>
                <a:cs typeface="Calibri" panose="020F0502020204030204" pitchFamily="34" charset="0"/>
              </a:rPr>
              <a:t>nisl</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ut</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aliquip</a:t>
            </a:r>
            <a:r>
              <a:rPr lang="en-US" dirty="0">
                <a:latin typeface="Calibri" panose="020F0502020204030204" pitchFamily="34" charset="0"/>
                <a:cs typeface="Calibri" panose="020F0502020204030204" pitchFamily="34" charset="0"/>
              </a:rPr>
              <a:t> ex </a:t>
            </a:r>
            <a:r>
              <a:rPr lang="en-US" dirty="0" err="1">
                <a:latin typeface="Calibri" panose="020F0502020204030204" pitchFamily="34" charset="0"/>
                <a:cs typeface="Calibri" panose="020F0502020204030204" pitchFamily="34" charset="0"/>
              </a:rPr>
              <a:t>ea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commodo</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consequat</a:t>
            </a:r>
            <a:r>
              <a:rPr lang="en-US" dirty="0">
                <a:latin typeface="Calibri" panose="020F0502020204030204" pitchFamily="34" charset="0"/>
                <a:cs typeface="Calibri" panose="020F0502020204030204" pitchFamily="34" charset="0"/>
              </a:rPr>
              <a:t>. </a:t>
            </a:r>
          </a:p>
        </p:txBody>
      </p:sp>
      <p:pic>
        <p:nvPicPr>
          <p:cNvPr id="8" name="Picture 7">
            <a:extLst>
              <a:ext uri="{FF2B5EF4-FFF2-40B4-BE49-F238E27FC236}">
                <a16:creationId xmlns:a16="http://schemas.microsoft.com/office/drawing/2014/main" xmlns="" id="{902DF771-5882-87F7-8CCC-EAF98E752D8B}"/>
              </a:ext>
            </a:extLst>
          </p:cNvPr>
          <p:cNvPicPr>
            <a:picLocks noChangeAspect="1"/>
          </p:cNvPicPr>
          <p:nvPr/>
        </p:nvPicPr>
        <p:blipFill>
          <a:blip r:embed="rId3">
            <a:extLst>
              <a:ext uri="{28A0092B-C50C-407E-A947-70E740481C1C}">
                <a14:useLocalDpi xmlns:a14="http://schemas.microsoft.com/office/drawing/2010/main" val="0"/>
              </a:ext>
            </a:extLst>
          </a:blip>
          <a:srcRect l="2948" r="2948"/>
          <a:stretch/>
        </p:blipFill>
        <p:spPr>
          <a:xfrm>
            <a:off x="1649842" y="2026382"/>
            <a:ext cx="3314881" cy="3279631"/>
          </a:xfrm>
          <a:prstGeom prst="ellipse">
            <a:avLst/>
          </a:prstGeom>
          <a:ln w="57150">
            <a:solidFill>
              <a:schemeClr val="bg1"/>
            </a:solidFill>
          </a:ln>
        </p:spPr>
      </p:pic>
      <p:sp>
        <p:nvSpPr>
          <p:cNvPr id="2" name="Rectangle 1"/>
          <p:cNvSpPr/>
          <p:nvPr/>
        </p:nvSpPr>
        <p:spPr>
          <a:xfrm>
            <a:off x="9385300" y="139700"/>
            <a:ext cx="2527300" cy="1181100"/>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60578" y="233936"/>
            <a:ext cx="1868843" cy="985570"/>
          </a:xfrm>
          <a:prstGeom prst="rect">
            <a:avLst/>
          </a:prstGeom>
        </p:spPr>
      </p:pic>
    </p:spTree>
    <p:extLst>
      <p:ext uri="{BB962C8B-B14F-4D97-AF65-F5344CB8AC3E}">
        <p14:creationId xmlns:p14="http://schemas.microsoft.com/office/powerpoint/2010/main" val="800995696"/>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346</TotalTime>
  <Words>450</Words>
  <Application>Microsoft Office PowerPoint</Application>
  <PresentationFormat>Widescreen</PresentationFormat>
  <Paragraphs>51</Paragraphs>
  <Slides>8</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vt:i4>
      </vt:variant>
    </vt:vector>
  </HeadingPairs>
  <TitlesOfParts>
    <vt:vector size="19" baseType="lpstr">
      <vt:lpstr>Aptos</vt:lpstr>
      <vt:lpstr>Arial</vt:lpstr>
      <vt:lpstr>Calibri</vt:lpstr>
      <vt:lpstr>Montserrat</vt:lpstr>
      <vt:lpstr>Montserrat SemiBold</vt:lpstr>
      <vt:lpstr>Poppins</vt:lpstr>
      <vt:lpstr>Roboto Mono</vt:lpstr>
      <vt:lpstr>Roboto Mono SemiBold</vt:lpstr>
      <vt:lpstr>Segoe UI</vt:lpstr>
      <vt:lpstr>Symbol</vt:lpstr>
      <vt:lpstr>Simple Light</vt:lpstr>
      <vt:lpstr>PowerPoint Presentation</vt:lpstr>
      <vt:lpstr>PowerPoint Presentation</vt:lpstr>
      <vt:lpstr>About International Solar Festival 2025   The International Solar Festival 2025 is all set to take place in Osaka, Japan, on 4th July 2025. Hosted by the International Solar Alliance (ISA), the International Solar Festival will catalyse global solar adoption by forging partnerships, unlocking innovative financing, deploying cutting-edge technology, and boosting capacity in ISA member countries.  Inspired by the transformative global momentum of solar energy, the 2025 Solar Festival will serve as a vibrant platform for knowledge exchange, innovation, and international collaboration. It will empower youth, women, communities, and private sector stakeholders to actively contribute to and accelerate the global solar transition </vt:lpstr>
      <vt:lpstr>Key Visuals </vt:lpstr>
      <vt:lpstr>PowerPoint Presentation</vt:lpstr>
      <vt:lpstr>Posts Type</vt:lpstr>
      <vt:lpstr>Sample Captions for Post </vt:lpstr>
      <vt:lpstr>PowerPoint Presentation</vt:lpstr>
    </vt:vector>
  </TitlesOfParts>
  <Company>Hero Future Energies Private Limited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Solar Festival 2024 Social Media Toolkit</dc:title>
  <dc:creator>Nikhil Kumar</dc:creator>
  <cp:lastModifiedBy>admin</cp:lastModifiedBy>
  <cp:revision>27</cp:revision>
  <dcterms:created xsi:type="dcterms:W3CDTF">2024-08-05T05:12:03Z</dcterms:created>
  <dcterms:modified xsi:type="dcterms:W3CDTF">2025-06-25T14:14:06Z</dcterms:modified>
</cp:coreProperties>
</file>